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9"/>
  </p:notesMasterIdLst>
  <p:sldIdLst>
    <p:sldId id="261" r:id="rId5"/>
    <p:sldId id="262" r:id="rId6"/>
    <p:sldId id="257" r:id="rId7"/>
    <p:sldId id="264" r:id="rId8"/>
    <p:sldId id="263" r:id="rId9"/>
    <p:sldId id="265" r:id="rId10"/>
    <p:sldId id="266" r:id="rId11"/>
    <p:sldId id="267" r:id="rId12"/>
    <p:sldId id="268" r:id="rId13"/>
    <p:sldId id="269" r:id="rId14"/>
    <p:sldId id="270" r:id="rId15"/>
    <p:sldId id="271" r:id="rId16"/>
    <p:sldId id="278" r:id="rId17"/>
    <p:sldId id="279" r:id="rId18"/>
  </p:sldIdLst>
  <p:sldSz cx="18288000" cy="10287000"/>
  <p:notesSz cx="6858000" cy="9144000"/>
  <p:embeddedFontLst>
    <p:embeddedFont>
      <p:font typeface="Futura-Bold" panose="020B0604020202020204" charset="2"/>
      <p:regular r:id="rId20"/>
    </p:embeddedFont>
    <p:embeddedFont>
      <p:font typeface="Lato" panose="020F0502020204030203" pitchFamily="34" charset="0"/>
      <p:regular r:id="rId21"/>
      <p:bold r:id="rId22"/>
      <p:italic r:id="rId23"/>
      <p:boldItalic r:id="rId24"/>
    </p:embeddedFont>
    <p:embeddedFont>
      <p:font typeface="Montserrat" panose="00000500000000000000" pitchFamily="2"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9B7BB7-7908-D56B-ED40-9DE2BD782836}" v="67" dt="2024-09-10T23:33:19.4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iley Durham" userId="S::hailey.durham@planetark.org::e7116dd4-47fb-4e16-8b5c-a6504b08cae0" providerId="AD" clId="Web-{4A606074-B01D-AE70-9D61-95B4F70384AE}"/>
    <pc:docChg chg="modSld">
      <pc:chgData name="Hailey Durham" userId="S::hailey.durham@planetark.org::e7116dd4-47fb-4e16-8b5c-a6504b08cae0" providerId="AD" clId="Web-{4A606074-B01D-AE70-9D61-95B4F70384AE}" dt="2024-09-03T07:29:17.107" v="2" actId="1076"/>
      <pc:docMkLst>
        <pc:docMk/>
      </pc:docMkLst>
      <pc:sldChg chg="modSp">
        <pc:chgData name="Hailey Durham" userId="S::hailey.durham@planetark.org::e7116dd4-47fb-4e16-8b5c-a6504b08cae0" providerId="AD" clId="Web-{4A606074-B01D-AE70-9D61-95B4F70384AE}" dt="2024-09-03T07:29:17.107" v="2" actId="1076"/>
        <pc:sldMkLst>
          <pc:docMk/>
          <pc:sldMk cId="3184424541" sldId="264"/>
        </pc:sldMkLst>
        <pc:spChg chg="mod">
          <ac:chgData name="Hailey Durham" userId="S::hailey.durham@planetark.org::e7116dd4-47fb-4e16-8b5c-a6504b08cae0" providerId="AD" clId="Web-{4A606074-B01D-AE70-9D61-95B4F70384AE}" dt="2024-09-03T07:29:17.107" v="2" actId="1076"/>
          <ac:spMkLst>
            <pc:docMk/>
            <pc:sldMk cId="3184424541" sldId="264"/>
            <ac:spMk id="6" creationId="{00000000-0000-0000-0000-000000000000}"/>
          </ac:spMkLst>
        </pc:spChg>
        <pc:picChg chg="mod">
          <ac:chgData name="Hailey Durham" userId="S::hailey.durham@planetark.org::e7116dd4-47fb-4e16-8b5c-a6504b08cae0" providerId="AD" clId="Web-{4A606074-B01D-AE70-9D61-95B4F70384AE}" dt="2024-09-03T07:27:01.039" v="0"/>
          <ac:picMkLst>
            <pc:docMk/>
            <pc:sldMk cId="3184424541" sldId="264"/>
            <ac:picMk id="18" creationId="{82DEEEA7-89E1-D6E0-2B07-FC44DAF04F1E}"/>
          </ac:picMkLst>
        </pc:picChg>
      </pc:sldChg>
    </pc:docChg>
  </pc:docChgLst>
  <pc:docChgLst>
    <pc:chgData name="Hailey Durham" userId="S::hailey.durham@planetark.org::e7116dd4-47fb-4e16-8b5c-a6504b08cae0" providerId="AD" clId="Web-{3A072A98-BE52-0FE3-8507-0E296B89DC61}"/>
    <pc:docChg chg="addSld delSld modSld sldOrd">
      <pc:chgData name="Hailey Durham" userId="S::hailey.durham@planetark.org::e7116dd4-47fb-4e16-8b5c-a6504b08cae0" providerId="AD" clId="Web-{3A072A98-BE52-0FE3-8507-0E296B89DC61}" dt="2024-09-03T07:19:31.198" v="1394"/>
      <pc:docMkLst>
        <pc:docMk/>
      </pc:docMkLst>
      <pc:sldChg chg="del">
        <pc:chgData name="Hailey Durham" userId="S::hailey.durham@planetark.org::e7116dd4-47fb-4e16-8b5c-a6504b08cae0" providerId="AD" clId="Web-{3A072A98-BE52-0FE3-8507-0E296B89DC61}" dt="2024-09-03T03:10:34.152" v="1"/>
        <pc:sldMkLst>
          <pc:docMk/>
          <pc:sldMk cId="0" sldId="256"/>
        </pc:sldMkLst>
      </pc:sldChg>
      <pc:sldChg chg="addSp delSp modSp modNotes">
        <pc:chgData name="Hailey Durham" userId="S::hailey.durham@planetark.org::e7116dd4-47fb-4e16-8b5c-a6504b08cae0" providerId="AD" clId="Web-{3A072A98-BE52-0FE3-8507-0E296B89DC61}" dt="2024-09-03T04:10:55.273" v="433" actId="1076"/>
        <pc:sldMkLst>
          <pc:docMk/>
          <pc:sldMk cId="0" sldId="257"/>
        </pc:sldMkLst>
        <pc:spChg chg="mod">
          <ac:chgData name="Hailey Durham" userId="S::hailey.durham@planetark.org::e7116dd4-47fb-4e16-8b5c-a6504b08cae0" providerId="AD" clId="Web-{3A072A98-BE52-0FE3-8507-0E296B89DC61}" dt="2024-09-03T04:06:52.750" v="393" actId="1076"/>
          <ac:spMkLst>
            <pc:docMk/>
            <pc:sldMk cId="0" sldId="257"/>
            <ac:spMk id="6" creationId="{00000000-0000-0000-0000-000000000000}"/>
          </ac:spMkLst>
        </pc:spChg>
        <pc:spChg chg="mod">
          <ac:chgData name="Hailey Durham" userId="S::hailey.durham@planetark.org::e7116dd4-47fb-4e16-8b5c-a6504b08cae0" providerId="AD" clId="Web-{3A072A98-BE52-0FE3-8507-0E296B89DC61}" dt="2024-09-03T03:54:20.713" v="309" actId="20577"/>
          <ac:spMkLst>
            <pc:docMk/>
            <pc:sldMk cId="0" sldId="257"/>
            <ac:spMk id="8" creationId="{00000000-0000-0000-0000-000000000000}"/>
          </ac:spMkLst>
        </pc:spChg>
        <pc:spChg chg="mod">
          <ac:chgData name="Hailey Durham" userId="S::hailey.durham@planetark.org::e7116dd4-47fb-4e16-8b5c-a6504b08cae0" providerId="AD" clId="Web-{3A072A98-BE52-0FE3-8507-0E296B89DC61}" dt="2024-09-03T04:08:03.549" v="419" actId="1076"/>
          <ac:spMkLst>
            <pc:docMk/>
            <pc:sldMk cId="0" sldId="257"/>
            <ac:spMk id="16" creationId="{00000000-0000-0000-0000-000000000000}"/>
          </ac:spMkLst>
        </pc:spChg>
        <pc:spChg chg="del">
          <ac:chgData name="Hailey Durham" userId="S::hailey.durham@planetark.org::e7116dd4-47fb-4e16-8b5c-a6504b08cae0" providerId="AD" clId="Web-{3A072A98-BE52-0FE3-8507-0E296B89DC61}" dt="2024-09-03T03:45:47.698" v="183"/>
          <ac:spMkLst>
            <pc:docMk/>
            <pc:sldMk cId="0" sldId="257"/>
            <ac:spMk id="20" creationId="{00000000-0000-0000-0000-000000000000}"/>
          </ac:spMkLst>
        </pc:spChg>
        <pc:spChg chg="del">
          <ac:chgData name="Hailey Durham" userId="S::hailey.durham@planetark.org::e7116dd4-47fb-4e16-8b5c-a6504b08cae0" providerId="AD" clId="Web-{3A072A98-BE52-0FE3-8507-0E296B89DC61}" dt="2024-09-03T03:46:53.778" v="213"/>
          <ac:spMkLst>
            <pc:docMk/>
            <pc:sldMk cId="0" sldId="257"/>
            <ac:spMk id="21" creationId="{00000000-0000-0000-0000-000000000000}"/>
          </ac:spMkLst>
        </pc:spChg>
        <pc:spChg chg="add mod">
          <ac:chgData name="Hailey Durham" userId="S::hailey.durham@planetark.org::e7116dd4-47fb-4e16-8b5c-a6504b08cae0" providerId="AD" clId="Web-{3A072A98-BE52-0FE3-8507-0E296B89DC61}" dt="2024-09-03T04:06:41.984" v="392"/>
          <ac:spMkLst>
            <pc:docMk/>
            <pc:sldMk cId="0" sldId="257"/>
            <ac:spMk id="35" creationId="{1E88BC55-57F9-E298-37F6-DCF2191EE077}"/>
          </ac:spMkLst>
        </pc:spChg>
        <pc:grpChg chg="mod">
          <ac:chgData name="Hailey Durham" userId="S::hailey.durham@planetark.org::e7116dd4-47fb-4e16-8b5c-a6504b08cae0" providerId="AD" clId="Web-{3A072A98-BE52-0FE3-8507-0E296B89DC61}" dt="2024-09-03T04:08:08.565" v="420" actId="1076"/>
          <ac:grpSpMkLst>
            <pc:docMk/>
            <pc:sldMk cId="0" sldId="257"/>
            <ac:grpSpMk id="9" creationId="{00000000-0000-0000-0000-000000000000}"/>
          </ac:grpSpMkLst>
        </pc:grpChg>
        <pc:grpChg chg="del">
          <ac:chgData name="Hailey Durham" userId="S::hailey.durham@planetark.org::e7116dd4-47fb-4e16-8b5c-a6504b08cae0" providerId="AD" clId="Web-{3A072A98-BE52-0FE3-8507-0E296B89DC61}" dt="2024-09-03T03:45:48.932" v="184"/>
          <ac:grpSpMkLst>
            <pc:docMk/>
            <pc:sldMk cId="0" sldId="257"/>
            <ac:grpSpMk id="17" creationId="{00000000-0000-0000-0000-000000000000}"/>
          </ac:grpSpMkLst>
        </pc:grpChg>
        <pc:picChg chg="add del mod">
          <ac:chgData name="Hailey Durham" userId="S::hailey.durham@planetark.org::e7116dd4-47fb-4e16-8b5c-a6504b08cae0" providerId="AD" clId="Web-{3A072A98-BE52-0FE3-8507-0E296B89DC61}" dt="2024-09-03T03:48:07.764" v="228"/>
          <ac:picMkLst>
            <pc:docMk/>
            <pc:sldMk cId="0" sldId="257"/>
            <ac:picMk id="22" creationId="{D27023D1-8140-5685-3512-CE7130411B53}"/>
          </ac:picMkLst>
        </pc:picChg>
        <pc:picChg chg="add mod">
          <ac:chgData name="Hailey Durham" userId="S::hailey.durham@planetark.org::e7116dd4-47fb-4e16-8b5c-a6504b08cae0" providerId="AD" clId="Web-{3A072A98-BE52-0FE3-8507-0E296B89DC61}" dt="2024-09-03T04:08:10.674" v="421" actId="1076"/>
          <ac:picMkLst>
            <pc:docMk/>
            <pc:sldMk cId="0" sldId="257"/>
            <ac:picMk id="24" creationId="{62C89FC1-BDDC-1CA7-FCB4-1E2B554C240C}"/>
          </ac:picMkLst>
        </pc:picChg>
        <pc:picChg chg="add del mod">
          <ac:chgData name="Hailey Durham" userId="S::hailey.durham@planetark.org::e7116dd4-47fb-4e16-8b5c-a6504b08cae0" providerId="AD" clId="Web-{3A072A98-BE52-0FE3-8507-0E296B89DC61}" dt="2024-09-03T04:07:30.970" v="405"/>
          <ac:picMkLst>
            <pc:docMk/>
            <pc:sldMk cId="0" sldId="257"/>
            <ac:picMk id="26" creationId="{35C426A8-1C25-D144-81F5-243D4BF20E22}"/>
          </ac:picMkLst>
        </pc:picChg>
        <pc:picChg chg="add del mod">
          <ac:chgData name="Hailey Durham" userId="S::hailey.durham@planetark.org::e7116dd4-47fb-4e16-8b5c-a6504b08cae0" providerId="AD" clId="Web-{3A072A98-BE52-0FE3-8507-0E296B89DC61}" dt="2024-09-03T04:05:36.232" v="379"/>
          <ac:picMkLst>
            <pc:docMk/>
            <pc:sldMk cId="0" sldId="257"/>
            <ac:picMk id="28" creationId="{D9BB3851-DFB9-77FB-DF8D-CCB0A9FA68C9}"/>
          </ac:picMkLst>
        </pc:picChg>
        <pc:picChg chg="add del mod">
          <ac:chgData name="Hailey Durham" userId="S::hailey.durham@planetark.org::e7116dd4-47fb-4e16-8b5c-a6504b08cae0" providerId="AD" clId="Web-{3A072A98-BE52-0FE3-8507-0E296B89DC61}" dt="2024-09-03T03:50:19.440" v="243"/>
          <ac:picMkLst>
            <pc:docMk/>
            <pc:sldMk cId="0" sldId="257"/>
            <ac:picMk id="29" creationId="{2DD5E987-DBE8-D0AE-3C77-94F17E8B7E2F}"/>
          </ac:picMkLst>
        </pc:picChg>
        <pc:picChg chg="add mod">
          <ac:chgData name="Hailey Durham" userId="S::hailey.durham@planetark.org::e7116dd4-47fb-4e16-8b5c-a6504b08cae0" providerId="AD" clId="Web-{3A072A98-BE52-0FE3-8507-0E296B89DC61}" dt="2024-09-03T04:06:55.516" v="394" actId="1076"/>
          <ac:picMkLst>
            <pc:docMk/>
            <pc:sldMk cId="0" sldId="257"/>
            <ac:picMk id="30" creationId="{4C2FD566-A7DB-CBEC-3E55-C0F036AA429F}"/>
          </ac:picMkLst>
        </pc:picChg>
        <pc:picChg chg="add del mod">
          <ac:chgData name="Hailey Durham" userId="S::hailey.durham@planetark.org::e7116dd4-47fb-4e16-8b5c-a6504b08cae0" providerId="AD" clId="Web-{3A072A98-BE52-0FE3-8507-0E296B89DC61}" dt="2024-09-03T04:10:27.428" v="425"/>
          <ac:picMkLst>
            <pc:docMk/>
            <pc:sldMk cId="0" sldId="257"/>
            <ac:picMk id="31" creationId="{3B64830A-2578-6A6B-97A9-9F2725F3B50C}"/>
          </ac:picMkLst>
        </pc:picChg>
        <pc:picChg chg="add mod">
          <ac:chgData name="Hailey Durham" userId="S::hailey.durham@planetark.org::e7116dd4-47fb-4e16-8b5c-a6504b08cae0" providerId="AD" clId="Web-{3A072A98-BE52-0FE3-8507-0E296B89DC61}" dt="2024-09-03T04:10:48.773" v="431" actId="1076"/>
          <ac:picMkLst>
            <pc:docMk/>
            <pc:sldMk cId="0" sldId="257"/>
            <ac:picMk id="32" creationId="{BFF056DE-F573-4FB3-0FF0-44FE7A2609D1}"/>
          </ac:picMkLst>
        </pc:picChg>
        <pc:picChg chg="add del mod">
          <ac:chgData name="Hailey Durham" userId="S::hailey.durham@planetark.org::e7116dd4-47fb-4e16-8b5c-a6504b08cae0" providerId="AD" clId="Web-{3A072A98-BE52-0FE3-8507-0E296B89DC61}" dt="2024-09-03T04:10:32.194" v="426"/>
          <ac:picMkLst>
            <pc:docMk/>
            <pc:sldMk cId="0" sldId="257"/>
            <ac:picMk id="33" creationId="{664DB605-E7C0-7AE4-601B-320575BE0F92}"/>
          </ac:picMkLst>
        </pc:picChg>
        <pc:picChg chg="add del mod">
          <ac:chgData name="Hailey Durham" userId="S::hailey.durham@planetark.org::e7116dd4-47fb-4e16-8b5c-a6504b08cae0" providerId="AD" clId="Web-{3A072A98-BE52-0FE3-8507-0E296B89DC61}" dt="2024-09-03T04:03:10.150" v="364"/>
          <ac:picMkLst>
            <pc:docMk/>
            <pc:sldMk cId="0" sldId="257"/>
            <ac:picMk id="34" creationId="{C5F1F19B-94E2-8F7C-0796-9401BBF718EF}"/>
          </ac:picMkLst>
        </pc:picChg>
        <pc:picChg chg="add mod">
          <ac:chgData name="Hailey Durham" userId="S::hailey.durham@planetark.org::e7116dd4-47fb-4e16-8b5c-a6504b08cae0" providerId="AD" clId="Web-{3A072A98-BE52-0FE3-8507-0E296B89DC61}" dt="2024-09-03T04:10:55.273" v="433" actId="1076"/>
          <ac:picMkLst>
            <pc:docMk/>
            <pc:sldMk cId="0" sldId="257"/>
            <ac:picMk id="37" creationId="{23E86CFD-F296-5AAE-B19D-6C34AA824187}"/>
          </ac:picMkLst>
        </pc:picChg>
      </pc:sldChg>
      <pc:sldChg chg="del ord">
        <pc:chgData name="Hailey Durham" userId="S::hailey.durham@planetark.org::e7116dd4-47fb-4e16-8b5c-a6504b08cae0" providerId="AD" clId="Web-{3A072A98-BE52-0FE3-8507-0E296B89DC61}" dt="2024-09-03T07:16:45.205" v="1352"/>
        <pc:sldMkLst>
          <pc:docMk/>
          <pc:sldMk cId="0" sldId="258"/>
        </pc:sldMkLst>
      </pc:sldChg>
      <pc:sldChg chg="del">
        <pc:chgData name="Hailey Durham" userId="S::hailey.durham@planetark.org::e7116dd4-47fb-4e16-8b5c-a6504b08cae0" providerId="AD" clId="Web-{3A072A98-BE52-0FE3-8507-0E296B89DC61}" dt="2024-09-03T07:16:44.580" v="1351"/>
        <pc:sldMkLst>
          <pc:docMk/>
          <pc:sldMk cId="0" sldId="259"/>
        </pc:sldMkLst>
      </pc:sldChg>
      <pc:sldChg chg="del">
        <pc:chgData name="Hailey Durham" userId="S::hailey.durham@planetark.org::e7116dd4-47fb-4e16-8b5c-a6504b08cae0" providerId="AD" clId="Web-{3A072A98-BE52-0FE3-8507-0E296B89DC61}" dt="2024-09-03T07:17:22.956" v="1354"/>
        <pc:sldMkLst>
          <pc:docMk/>
          <pc:sldMk cId="0" sldId="260"/>
        </pc:sldMkLst>
      </pc:sldChg>
      <pc:sldChg chg="modSp add modNotes">
        <pc:chgData name="Hailey Durham" userId="S::hailey.durham@planetark.org::e7116dd4-47fb-4e16-8b5c-a6504b08cae0" providerId="AD" clId="Web-{3A072A98-BE52-0FE3-8507-0E296B89DC61}" dt="2024-09-03T03:53:13.851" v="303"/>
        <pc:sldMkLst>
          <pc:docMk/>
          <pc:sldMk cId="3452880012" sldId="261"/>
        </pc:sldMkLst>
        <pc:spChg chg="mod">
          <ac:chgData name="Hailey Durham" userId="S::hailey.durham@planetark.org::e7116dd4-47fb-4e16-8b5c-a6504b08cae0" providerId="AD" clId="Web-{3A072A98-BE52-0FE3-8507-0E296B89DC61}" dt="2024-09-03T03:11:19.294" v="22" actId="20577"/>
          <ac:spMkLst>
            <pc:docMk/>
            <pc:sldMk cId="3452880012" sldId="261"/>
            <ac:spMk id="9" creationId="{FF44FA3F-59F9-A56F-3308-2F2976A0A587}"/>
          </ac:spMkLst>
        </pc:spChg>
      </pc:sldChg>
      <pc:sldChg chg="addSp delSp modSp add modNotes">
        <pc:chgData name="Hailey Durham" userId="S::hailey.durham@planetark.org::e7116dd4-47fb-4e16-8b5c-a6504b08cae0" providerId="AD" clId="Web-{3A072A98-BE52-0FE3-8507-0E296B89DC61}" dt="2024-09-03T03:53:32.040" v="305"/>
        <pc:sldMkLst>
          <pc:docMk/>
          <pc:sldMk cId="1976256134" sldId="262"/>
        </pc:sldMkLst>
        <pc:spChg chg="add mod">
          <ac:chgData name="Hailey Durham" userId="S::hailey.durham@planetark.org::e7116dd4-47fb-4e16-8b5c-a6504b08cae0" providerId="AD" clId="Web-{3A072A98-BE52-0FE3-8507-0E296B89DC61}" dt="2024-09-03T03:28:29.043" v="66" actId="1076"/>
          <ac:spMkLst>
            <pc:docMk/>
            <pc:sldMk cId="1976256134" sldId="262"/>
            <ac:spMk id="9" creationId="{F413BFF7-CF73-2375-5C05-A960AC03B057}"/>
          </ac:spMkLst>
        </pc:spChg>
        <pc:spChg chg="add mod">
          <ac:chgData name="Hailey Durham" userId="S::hailey.durham@planetark.org::e7116dd4-47fb-4e16-8b5c-a6504b08cae0" providerId="AD" clId="Web-{3A072A98-BE52-0FE3-8507-0E296B89DC61}" dt="2024-09-03T03:29:07.731" v="83" actId="1076"/>
          <ac:spMkLst>
            <pc:docMk/>
            <pc:sldMk cId="1976256134" sldId="262"/>
            <ac:spMk id="10" creationId="{D8311510-864C-E258-8973-429ECD7CBC5B}"/>
          </ac:spMkLst>
        </pc:spChg>
        <pc:spChg chg="add mod">
          <ac:chgData name="Hailey Durham" userId="S::hailey.durham@planetark.org::e7116dd4-47fb-4e16-8b5c-a6504b08cae0" providerId="AD" clId="Web-{3A072A98-BE52-0FE3-8507-0E296B89DC61}" dt="2024-09-03T03:29:05.091" v="82" actId="1076"/>
          <ac:spMkLst>
            <pc:docMk/>
            <pc:sldMk cId="1976256134" sldId="262"/>
            <ac:spMk id="11" creationId="{F0250E07-9B1C-B787-636F-0DB51CAF54D9}"/>
          </ac:spMkLst>
        </pc:spChg>
        <pc:spChg chg="mod">
          <ac:chgData name="Hailey Durham" userId="S::hailey.durham@planetark.org::e7116dd4-47fb-4e16-8b5c-a6504b08cae0" providerId="AD" clId="Web-{3A072A98-BE52-0FE3-8507-0E296B89DC61}" dt="2024-09-03T03:26:55.665" v="53" actId="1076"/>
          <ac:spMkLst>
            <pc:docMk/>
            <pc:sldMk cId="1976256134" sldId="262"/>
            <ac:spMk id="23" creationId="{18EB3FDF-9633-F819-CBC9-04B1415D8CCF}"/>
          </ac:spMkLst>
        </pc:spChg>
        <pc:grpChg chg="del">
          <ac:chgData name="Hailey Durham" userId="S::hailey.durham@planetark.org::e7116dd4-47fb-4e16-8b5c-a6504b08cae0" providerId="AD" clId="Web-{3A072A98-BE52-0FE3-8507-0E296B89DC61}" dt="2024-09-03T03:27:10.994" v="54"/>
          <ac:grpSpMkLst>
            <pc:docMk/>
            <pc:sldMk cId="1976256134" sldId="262"/>
            <ac:grpSpMk id="46" creationId="{91574A59-A23F-186E-10B6-22486F29C4DF}"/>
          </ac:grpSpMkLst>
        </pc:grpChg>
        <pc:grpChg chg="del">
          <ac:chgData name="Hailey Durham" userId="S::hailey.durham@planetark.org::e7116dd4-47fb-4e16-8b5c-a6504b08cae0" providerId="AD" clId="Web-{3A072A98-BE52-0FE3-8507-0E296B89DC61}" dt="2024-09-03T03:27:12.697" v="55"/>
          <ac:grpSpMkLst>
            <pc:docMk/>
            <pc:sldMk cId="1976256134" sldId="262"/>
            <ac:grpSpMk id="47" creationId="{112A034A-7004-1AB5-3C41-CB59C7DE7316}"/>
          </ac:grpSpMkLst>
        </pc:grpChg>
        <pc:grpChg chg="del">
          <ac:chgData name="Hailey Durham" userId="S::hailey.durham@planetark.org::e7116dd4-47fb-4e16-8b5c-a6504b08cae0" providerId="AD" clId="Web-{3A072A98-BE52-0FE3-8507-0E296B89DC61}" dt="2024-09-03T03:26:50.634" v="52"/>
          <ac:grpSpMkLst>
            <pc:docMk/>
            <pc:sldMk cId="1976256134" sldId="262"/>
            <ac:grpSpMk id="48" creationId="{B4665DAA-0DB3-12AE-B9CC-CEF125404988}"/>
          </ac:grpSpMkLst>
        </pc:grpChg>
        <pc:picChg chg="add mod">
          <ac:chgData name="Hailey Durham" userId="S::hailey.durham@planetark.org::e7116dd4-47fb-4e16-8b5c-a6504b08cae0" providerId="AD" clId="Web-{3A072A98-BE52-0FE3-8507-0E296B89DC61}" dt="2024-09-03T03:30:57.750" v="100" actId="1076"/>
          <ac:picMkLst>
            <pc:docMk/>
            <pc:sldMk cId="1976256134" sldId="262"/>
            <ac:picMk id="12" creationId="{A88778EA-EB94-29BE-632B-38C659643D64}"/>
          </ac:picMkLst>
        </pc:picChg>
        <pc:picChg chg="add mod">
          <ac:chgData name="Hailey Durham" userId="S::hailey.durham@planetark.org::e7116dd4-47fb-4e16-8b5c-a6504b08cae0" providerId="AD" clId="Web-{3A072A98-BE52-0FE3-8507-0E296B89DC61}" dt="2024-09-03T03:31:05.297" v="102" actId="1076"/>
          <ac:picMkLst>
            <pc:docMk/>
            <pc:sldMk cId="1976256134" sldId="262"/>
            <ac:picMk id="13" creationId="{22ECA851-BDC5-114B-6EC5-113908035B5D}"/>
          </ac:picMkLst>
        </pc:picChg>
        <pc:picChg chg="add mod">
          <ac:chgData name="Hailey Durham" userId="S::hailey.durham@planetark.org::e7116dd4-47fb-4e16-8b5c-a6504b08cae0" providerId="AD" clId="Web-{3A072A98-BE52-0FE3-8507-0E296B89DC61}" dt="2024-09-03T03:31:03.313" v="101" actId="1076"/>
          <ac:picMkLst>
            <pc:docMk/>
            <pc:sldMk cId="1976256134" sldId="262"/>
            <ac:picMk id="14" creationId="{810F8CCE-568E-DAC0-DBF8-7719994F89EE}"/>
          </ac:picMkLst>
        </pc:picChg>
        <pc:picChg chg="add mod">
          <ac:chgData name="Hailey Durham" userId="S::hailey.durham@planetark.org::e7116dd4-47fb-4e16-8b5c-a6504b08cae0" providerId="AD" clId="Web-{3A072A98-BE52-0FE3-8507-0E296B89DC61}" dt="2024-09-03T03:32:48.581" v="132" actId="1076"/>
          <ac:picMkLst>
            <pc:docMk/>
            <pc:sldMk cId="1976256134" sldId="262"/>
            <ac:picMk id="15" creationId="{2F2509D2-C849-40BF-30C8-B30CB4D6FFCA}"/>
          </ac:picMkLst>
        </pc:picChg>
        <pc:picChg chg="add mod">
          <ac:chgData name="Hailey Durham" userId="S::hailey.durham@planetark.org::e7116dd4-47fb-4e16-8b5c-a6504b08cae0" providerId="AD" clId="Web-{3A072A98-BE52-0FE3-8507-0E296B89DC61}" dt="2024-09-03T03:32:52.738" v="134" actId="1076"/>
          <ac:picMkLst>
            <pc:docMk/>
            <pc:sldMk cId="1976256134" sldId="262"/>
            <ac:picMk id="16" creationId="{B70D2714-8595-5DA7-A0E6-A4D97F4A008F}"/>
          </ac:picMkLst>
        </pc:picChg>
        <pc:picChg chg="add mod">
          <ac:chgData name="Hailey Durham" userId="S::hailey.durham@planetark.org::e7116dd4-47fb-4e16-8b5c-a6504b08cae0" providerId="AD" clId="Web-{3A072A98-BE52-0FE3-8507-0E296B89DC61}" dt="2024-09-03T03:32:50.441" v="133" actId="1076"/>
          <ac:picMkLst>
            <pc:docMk/>
            <pc:sldMk cId="1976256134" sldId="262"/>
            <ac:picMk id="17" creationId="{2E1D4C15-CD60-FB70-2DC2-053765245E14}"/>
          </ac:picMkLst>
        </pc:picChg>
        <pc:picChg chg="add mod">
          <ac:chgData name="Hailey Durham" userId="S::hailey.durham@planetark.org::e7116dd4-47fb-4e16-8b5c-a6504b08cae0" providerId="AD" clId="Web-{3A072A98-BE52-0FE3-8507-0E296B89DC61}" dt="2024-09-03T03:35:43.758" v="172" actId="688"/>
          <ac:picMkLst>
            <pc:docMk/>
            <pc:sldMk cId="1976256134" sldId="262"/>
            <ac:picMk id="18" creationId="{B54D1261-F3C0-5B0A-66DD-1BFEE1D19178}"/>
          </ac:picMkLst>
        </pc:picChg>
        <pc:picChg chg="add del mod">
          <ac:chgData name="Hailey Durham" userId="S::hailey.durham@planetark.org::e7116dd4-47fb-4e16-8b5c-a6504b08cae0" providerId="AD" clId="Web-{3A072A98-BE52-0FE3-8507-0E296B89DC61}" dt="2024-09-03T03:35:04.335" v="161"/>
          <ac:picMkLst>
            <pc:docMk/>
            <pc:sldMk cId="1976256134" sldId="262"/>
            <ac:picMk id="19" creationId="{DAF5BB9F-9515-8D2D-3ADE-6C50ADE05390}"/>
          </ac:picMkLst>
        </pc:picChg>
        <pc:picChg chg="add mod">
          <ac:chgData name="Hailey Durham" userId="S::hailey.durham@planetark.org::e7116dd4-47fb-4e16-8b5c-a6504b08cae0" providerId="AD" clId="Web-{3A072A98-BE52-0FE3-8507-0E296B89DC61}" dt="2024-09-03T03:35:39.165" v="171" actId="1076"/>
          <ac:picMkLst>
            <pc:docMk/>
            <pc:sldMk cId="1976256134" sldId="262"/>
            <ac:picMk id="20" creationId="{5EE77E81-E113-E33D-5C51-5B0BAFDDEE0E}"/>
          </ac:picMkLst>
        </pc:picChg>
        <pc:picChg chg="add mod">
          <ac:chgData name="Hailey Durham" userId="S::hailey.durham@planetark.org::e7116dd4-47fb-4e16-8b5c-a6504b08cae0" providerId="AD" clId="Web-{3A072A98-BE52-0FE3-8507-0E296B89DC61}" dt="2024-09-03T03:35:34.274" v="169" actId="688"/>
          <ac:picMkLst>
            <pc:docMk/>
            <pc:sldMk cId="1976256134" sldId="262"/>
            <ac:picMk id="21" creationId="{A8A0F842-AFB6-87DA-0D2C-7974467E3EA8}"/>
          </ac:picMkLst>
        </pc:picChg>
      </pc:sldChg>
      <pc:sldChg chg="addSp delSp modSp add replId">
        <pc:chgData name="Hailey Durham" userId="S::hailey.durham@planetark.org::e7116dd4-47fb-4e16-8b5c-a6504b08cae0" providerId="AD" clId="Web-{3A072A98-BE52-0FE3-8507-0E296B89DC61}" dt="2024-09-03T06:54:54.749" v="957" actId="1076"/>
        <pc:sldMkLst>
          <pc:docMk/>
          <pc:sldMk cId="2365227888" sldId="263"/>
        </pc:sldMkLst>
        <pc:spChg chg="del mod">
          <ac:chgData name="Hailey Durham" userId="S::hailey.durham@planetark.org::e7116dd4-47fb-4e16-8b5c-a6504b08cae0" providerId="AD" clId="Web-{3A072A98-BE52-0FE3-8507-0E296B89DC61}" dt="2024-09-03T04:28:47.648" v="461"/>
          <ac:spMkLst>
            <pc:docMk/>
            <pc:sldMk cId="2365227888" sldId="263"/>
            <ac:spMk id="6" creationId="{00000000-0000-0000-0000-000000000000}"/>
          </ac:spMkLst>
        </pc:spChg>
        <pc:spChg chg="mod">
          <ac:chgData name="Hailey Durham" userId="S::hailey.durham@planetark.org::e7116dd4-47fb-4e16-8b5c-a6504b08cae0" providerId="AD" clId="Web-{3A072A98-BE52-0FE3-8507-0E296B89DC61}" dt="2024-09-03T06:54:50.092" v="955" actId="20577"/>
          <ac:spMkLst>
            <pc:docMk/>
            <pc:sldMk cId="2365227888" sldId="263"/>
            <ac:spMk id="8" creationId="{00000000-0000-0000-0000-000000000000}"/>
          </ac:spMkLst>
        </pc:spChg>
        <pc:spChg chg="del">
          <ac:chgData name="Hailey Durham" userId="S::hailey.durham@planetark.org::e7116dd4-47fb-4e16-8b5c-a6504b08cae0" providerId="AD" clId="Web-{3A072A98-BE52-0FE3-8507-0E296B89DC61}" dt="2024-09-03T04:13:24.621" v="444"/>
          <ac:spMkLst>
            <pc:docMk/>
            <pc:sldMk cId="2365227888" sldId="263"/>
            <ac:spMk id="14" creationId="{00000000-0000-0000-0000-000000000000}"/>
          </ac:spMkLst>
        </pc:spChg>
        <pc:spChg chg="del topLvl">
          <ac:chgData name="Hailey Durham" userId="S::hailey.durham@planetark.org::e7116dd4-47fb-4e16-8b5c-a6504b08cae0" providerId="AD" clId="Web-{3A072A98-BE52-0FE3-8507-0E296B89DC61}" dt="2024-09-03T04:13:27.434" v="446"/>
          <ac:spMkLst>
            <pc:docMk/>
            <pc:sldMk cId="2365227888" sldId="263"/>
            <ac:spMk id="18" creationId="{00000000-0000-0000-0000-000000000000}"/>
          </ac:spMkLst>
        </pc:spChg>
        <pc:spChg chg="del topLvl">
          <ac:chgData name="Hailey Durham" userId="S::hailey.durham@planetark.org::e7116dd4-47fb-4e16-8b5c-a6504b08cae0" providerId="AD" clId="Web-{3A072A98-BE52-0FE3-8507-0E296B89DC61}" dt="2024-09-03T04:29:48.040" v="474"/>
          <ac:spMkLst>
            <pc:docMk/>
            <pc:sldMk cId="2365227888" sldId="263"/>
            <ac:spMk id="19" creationId="{00000000-0000-0000-0000-000000000000}"/>
          </ac:spMkLst>
        </pc:spChg>
        <pc:spChg chg="del mod">
          <ac:chgData name="Hailey Durham" userId="S::hailey.durham@planetark.org::e7116dd4-47fb-4e16-8b5c-a6504b08cae0" providerId="AD" clId="Web-{3A072A98-BE52-0FE3-8507-0E296B89DC61}" dt="2024-09-03T06:54:51.655" v="956"/>
          <ac:spMkLst>
            <pc:docMk/>
            <pc:sldMk cId="2365227888" sldId="263"/>
            <ac:spMk id="20" creationId="{00000000-0000-0000-0000-000000000000}"/>
          </ac:spMkLst>
        </pc:spChg>
        <pc:spChg chg="mod">
          <ac:chgData name="Hailey Durham" userId="S::hailey.durham@planetark.org::e7116dd4-47fb-4e16-8b5c-a6504b08cae0" providerId="AD" clId="Web-{3A072A98-BE52-0FE3-8507-0E296B89DC61}" dt="2024-09-03T06:54:54.749" v="957" actId="1076"/>
          <ac:spMkLst>
            <pc:docMk/>
            <pc:sldMk cId="2365227888" sldId="263"/>
            <ac:spMk id="21" creationId="{00000000-0000-0000-0000-000000000000}"/>
          </ac:spMkLst>
        </pc:spChg>
        <pc:spChg chg="add">
          <ac:chgData name="Hailey Durham" userId="S::hailey.durham@planetark.org::e7116dd4-47fb-4e16-8b5c-a6504b08cae0" providerId="AD" clId="Web-{3A072A98-BE52-0FE3-8507-0E296B89DC61}" dt="2024-09-03T04:28:57.695" v="462"/>
          <ac:spMkLst>
            <pc:docMk/>
            <pc:sldMk cId="2365227888" sldId="263"/>
            <ac:spMk id="23" creationId="{F06E2FA4-0D42-7FFA-8DAB-E042D0956F48}"/>
          </ac:spMkLst>
        </pc:spChg>
        <pc:grpChg chg="del">
          <ac:chgData name="Hailey Durham" userId="S::hailey.durham@planetark.org::e7116dd4-47fb-4e16-8b5c-a6504b08cae0" providerId="AD" clId="Web-{3A072A98-BE52-0FE3-8507-0E296B89DC61}" dt="2024-09-03T04:13:25.340" v="445"/>
          <ac:grpSpMkLst>
            <pc:docMk/>
            <pc:sldMk cId="2365227888" sldId="263"/>
            <ac:grpSpMk id="9" creationId="{00000000-0000-0000-0000-000000000000}"/>
          </ac:grpSpMkLst>
        </pc:grpChg>
        <pc:grpChg chg="del">
          <ac:chgData name="Hailey Durham" userId="S::hailey.durham@planetark.org::e7116dd4-47fb-4e16-8b5c-a6504b08cae0" providerId="AD" clId="Web-{3A072A98-BE52-0FE3-8507-0E296B89DC61}" dt="2024-09-03T04:13:24.621" v="444"/>
          <ac:grpSpMkLst>
            <pc:docMk/>
            <pc:sldMk cId="2365227888" sldId="263"/>
            <ac:grpSpMk id="13" creationId="{00000000-0000-0000-0000-000000000000}"/>
          </ac:grpSpMkLst>
        </pc:grpChg>
        <pc:grpChg chg="del">
          <ac:chgData name="Hailey Durham" userId="S::hailey.durham@planetark.org::e7116dd4-47fb-4e16-8b5c-a6504b08cae0" providerId="AD" clId="Web-{3A072A98-BE52-0FE3-8507-0E296B89DC61}" dt="2024-09-03T04:13:27.434" v="446"/>
          <ac:grpSpMkLst>
            <pc:docMk/>
            <pc:sldMk cId="2365227888" sldId="263"/>
            <ac:grpSpMk id="17" creationId="{00000000-0000-0000-0000-000000000000}"/>
          </ac:grpSpMkLst>
        </pc:grpChg>
        <pc:picChg chg="add mod">
          <ac:chgData name="Hailey Durham" userId="S::hailey.durham@planetark.org::e7116dd4-47fb-4e16-8b5c-a6504b08cae0" providerId="AD" clId="Web-{3A072A98-BE52-0FE3-8507-0E296B89DC61}" dt="2024-09-03T04:32:00.872" v="512" actId="1076"/>
          <ac:picMkLst>
            <pc:docMk/>
            <pc:sldMk cId="2365227888" sldId="263"/>
            <ac:picMk id="24" creationId="{CAA4BA42-61C3-24D7-FDBF-0F315DF15866}"/>
          </ac:picMkLst>
        </pc:picChg>
        <pc:picChg chg="add mod">
          <ac:chgData name="Hailey Durham" userId="S::hailey.durham@planetark.org::e7116dd4-47fb-4e16-8b5c-a6504b08cae0" providerId="AD" clId="Web-{3A072A98-BE52-0FE3-8507-0E296B89DC61}" dt="2024-09-03T04:32:03.544" v="513" actId="1076"/>
          <ac:picMkLst>
            <pc:docMk/>
            <pc:sldMk cId="2365227888" sldId="263"/>
            <ac:picMk id="25" creationId="{5AEAFF50-CBD1-47D3-1579-EDBEBF768E53}"/>
          </ac:picMkLst>
        </pc:picChg>
        <pc:picChg chg="add mod">
          <ac:chgData name="Hailey Durham" userId="S::hailey.durham@planetark.org::e7116dd4-47fb-4e16-8b5c-a6504b08cae0" providerId="AD" clId="Web-{3A072A98-BE52-0FE3-8507-0E296B89DC61}" dt="2024-09-03T04:31:53.497" v="509" actId="1076"/>
          <ac:picMkLst>
            <pc:docMk/>
            <pc:sldMk cId="2365227888" sldId="263"/>
            <ac:picMk id="26" creationId="{97986928-C559-00F4-04CC-6C6F2683F964}"/>
          </ac:picMkLst>
        </pc:picChg>
        <pc:picChg chg="add mod">
          <ac:chgData name="Hailey Durham" userId="S::hailey.durham@planetark.org::e7116dd4-47fb-4e16-8b5c-a6504b08cae0" providerId="AD" clId="Web-{3A072A98-BE52-0FE3-8507-0E296B89DC61}" dt="2024-09-03T04:31:57.388" v="511" actId="1076"/>
          <ac:picMkLst>
            <pc:docMk/>
            <pc:sldMk cId="2365227888" sldId="263"/>
            <ac:picMk id="28" creationId="{ADB53262-4DCF-924D-467F-2DA1D453EBE8}"/>
          </ac:picMkLst>
        </pc:picChg>
      </pc:sldChg>
      <pc:sldChg chg="addSp delSp modSp add replId modNotes">
        <pc:chgData name="Hailey Durham" userId="S::hailey.durham@planetark.org::e7116dd4-47fb-4e16-8b5c-a6504b08cae0" providerId="AD" clId="Web-{3A072A98-BE52-0FE3-8507-0E296B89DC61}" dt="2024-09-03T04:11:24.164" v="436"/>
        <pc:sldMkLst>
          <pc:docMk/>
          <pc:sldMk cId="3184424541" sldId="264"/>
        </pc:sldMkLst>
        <pc:spChg chg="mod">
          <ac:chgData name="Hailey Durham" userId="S::hailey.durham@planetark.org::e7116dd4-47fb-4e16-8b5c-a6504b08cae0" providerId="AD" clId="Web-{3A072A98-BE52-0FE3-8507-0E296B89DC61}" dt="2024-09-03T03:54:33.401" v="318" actId="20577"/>
          <ac:spMkLst>
            <pc:docMk/>
            <pc:sldMk cId="3184424541" sldId="264"/>
            <ac:spMk id="8" creationId="{00000000-0000-0000-0000-000000000000}"/>
          </ac:spMkLst>
        </pc:spChg>
        <pc:spChg chg="add mod">
          <ac:chgData name="Hailey Durham" userId="S::hailey.durham@planetark.org::e7116dd4-47fb-4e16-8b5c-a6504b08cae0" providerId="AD" clId="Web-{3A072A98-BE52-0FE3-8507-0E296B89DC61}" dt="2024-09-03T04:02:16.086" v="351" actId="20577"/>
          <ac:spMkLst>
            <pc:docMk/>
            <pc:sldMk cId="3184424541" sldId="264"/>
            <ac:spMk id="17" creationId="{E88FC5F7-61F4-85F3-9A4A-C4A74313B538}"/>
          </ac:spMkLst>
        </pc:spChg>
        <pc:grpChg chg="del">
          <ac:chgData name="Hailey Durham" userId="S::hailey.durham@planetark.org::e7116dd4-47fb-4e16-8b5c-a6504b08cae0" providerId="AD" clId="Web-{3A072A98-BE52-0FE3-8507-0E296B89DC61}" dt="2024-09-03T03:54:45.885" v="320"/>
          <ac:grpSpMkLst>
            <pc:docMk/>
            <pc:sldMk cId="3184424541" sldId="264"/>
            <ac:grpSpMk id="9" creationId="{00000000-0000-0000-0000-000000000000}"/>
          </ac:grpSpMkLst>
        </pc:grpChg>
        <pc:picChg chg="add mod">
          <ac:chgData name="Hailey Durham" userId="S::hailey.durham@planetark.org::e7116dd4-47fb-4e16-8b5c-a6504b08cae0" providerId="AD" clId="Web-{3A072A98-BE52-0FE3-8507-0E296B89DC61}" dt="2024-09-03T04:02:47.571" v="362" actId="1076"/>
          <ac:picMkLst>
            <pc:docMk/>
            <pc:sldMk cId="3184424541" sldId="264"/>
            <ac:picMk id="18" creationId="{82DEEEA7-89E1-D6E0-2B07-FC44DAF04F1E}"/>
          </ac:picMkLst>
        </pc:picChg>
        <pc:picChg chg="del">
          <ac:chgData name="Hailey Durham" userId="S::hailey.durham@planetark.org::e7116dd4-47fb-4e16-8b5c-a6504b08cae0" providerId="AD" clId="Web-{3A072A98-BE52-0FE3-8507-0E296B89DC61}" dt="2024-09-03T03:55:23.543" v="335"/>
          <ac:picMkLst>
            <pc:docMk/>
            <pc:sldMk cId="3184424541" sldId="264"/>
            <ac:picMk id="24" creationId="{62C89FC1-BDDC-1CA7-FCB4-1E2B554C240C}"/>
          </ac:picMkLst>
        </pc:picChg>
        <pc:picChg chg="del mod">
          <ac:chgData name="Hailey Durham" userId="S::hailey.durham@planetark.org::e7116dd4-47fb-4e16-8b5c-a6504b08cae0" providerId="AD" clId="Web-{3A072A98-BE52-0FE3-8507-0E296B89DC61}" dt="2024-09-03T03:55:03.589" v="327"/>
          <ac:picMkLst>
            <pc:docMk/>
            <pc:sldMk cId="3184424541" sldId="264"/>
            <ac:picMk id="26" creationId="{35C426A8-1C25-D144-81F5-243D4BF20E22}"/>
          </ac:picMkLst>
        </pc:picChg>
        <pc:picChg chg="del">
          <ac:chgData name="Hailey Durham" userId="S::hailey.durham@planetark.org::e7116dd4-47fb-4e16-8b5c-a6504b08cae0" providerId="AD" clId="Web-{3A072A98-BE52-0FE3-8507-0E296B89DC61}" dt="2024-09-03T03:55:19.699" v="334"/>
          <ac:picMkLst>
            <pc:docMk/>
            <pc:sldMk cId="3184424541" sldId="264"/>
            <ac:picMk id="28" creationId="{D9BB3851-DFB9-77FB-DF8D-CCB0A9FA68C9}"/>
          </ac:picMkLst>
        </pc:picChg>
        <pc:picChg chg="add del mod">
          <ac:chgData name="Hailey Durham" userId="S::hailey.durham@planetark.org::e7116dd4-47fb-4e16-8b5c-a6504b08cae0" providerId="AD" clId="Web-{3A072A98-BE52-0FE3-8507-0E296B89DC61}" dt="2024-09-03T04:02:43.306" v="361" actId="1076"/>
          <ac:picMkLst>
            <pc:docMk/>
            <pc:sldMk cId="3184424541" sldId="264"/>
            <ac:picMk id="30" creationId="{4C2FD566-A7DB-CBEC-3E55-C0F036AA429F}"/>
          </ac:picMkLst>
        </pc:picChg>
        <pc:picChg chg="mod">
          <ac:chgData name="Hailey Durham" userId="S::hailey.durham@planetark.org::e7116dd4-47fb-4e16-8b5c-a6504b08cae0" providerId="AD" clId="Web-{3A072A98-BE52-0FE3-8507-0E296B89DC61}" dt="2024-09-03T04:02:41.337" v="360" actId="1076"/>
          <ac:picMkLst>
            <pc:docMk/>
            <pc:sldMk cId="3184424541" sldId="264"/>
            <ac:picMk id="31" creationId="{3B64830A-2578-6A6B-97A9-9F2725F3B50C}"/>
          </ac:picMkLst>
        </pc:picChg>
        <pc:picChg chg="del mod">
          <ac:chgData name="Hailey Durham" userId="S::hailey.durham@planetark.org::e7116dd4-47fb-4e16-8b5c-a6504b08cae0" providerId="AD" clId="Web-{3A072A98-BE52-0FE3-8507-0E296B89DC61}" dt="2024-09-03T04:02:31.399" v="356"/>
          <ac:picMkLst>
            <pc:docMk/>
            <pc:sldMk cId="3184424541" sldId="264"/>
            <ac:picMk id="32" creationId="{BFF056DE-F573-4FB3-0FF0-44FE7A2609D1}"/>
          </ac:picMkLst>
        </pc:picChg>
        <pc:picChg chg="mod">
          <ac:chgData name="Hailey Durham" userId="S::hailey.durham@planetark.org::e7116dd4-47fb-4e16-8b5c-a6504b08cae0" providerId="AD" clId="Web-{3A072A98-BE52-0FE3-8507-0E296B89DC61}" dt="2024-09-03T03:54:53.839" v="323" actId="1076"/>
          <ac:picMkLst>
            <pc:docMk/>
            <pc:sldMk cId="3184424541" sldId="264"/>
            <ac:picMk id="33" creationId="{664DB605-E7C0-7AE4-601B-320575BE0F92}"/>
          </ac:picMkLst>
        </pc:picChg>
      </pc:sldChg>
      <pc:sldChg chg="addSp delSp modSp add replId">
        <pc:chgData name="Hailey Durham" userId="S::hailey.durham@planetark.org::e7116dd4-47fb-4e16-8b5c-a6504b08cae0" providerId="AD" clId="Web-{3A072A98-BE52-0FE3-8507-0E296B89DC61}" dt="2024-09-03T07:00:54.399" v="974" actId="20577"/>
        <pc:sldMkLst>
          <pc:docMk/>
          <pc:sldMk cId="1078843366" sldId="265"/>
        </pc:sldMkLst>
        <pc:spChg chg="mod">
          <ac:chgData name="Hailey Durham" userId="S::hailey.durham@planetark.org::e7116dd4-47fb-4e16-8b5c-a6504b08cae0" providerId="AD" clId="Web-{3A072A98-BE52-0FE3-8507-0E296B89DC61}" dt="2024-09-03T07:00:54.399" v="974" actId="20577"/>
          <ac:spMkLst>
            <pc:docMk/>
            <pc:sldMk cId="1078843366" sldId="265"/>
            <ac:spMk id="8" creationId="{00000000-0000-0000-0000-000000000000}"/>
          </ac:spMkLst>
        </pc:spChg>
        <pc:spChg chg="del">
          <ac:chgData name="Hailey Durham" userId="S::hailey.durham@planetark.org::e7116dd4-47fb-4e16-8b5c-a6504b08cae0" providerId="AD" clId="Web-{3A072A98-BE52-0FE3-8507-0E296B89DC61}" dt="2024-09-03T06:55:08.390" v="958"/>
          <ac:spMkLst>
            <pc:docMk/>
            <pc:sldMk cId="1078843366" sldId="265"/>
            <ac:spMk id="20" creationId="{00000000-0000-0000-0000-000000000000}"/>
          </ac:spMkLst>
        </pc:spChg>
        <pc:spChg chg="mod">
          <ac:chgData name="Hailey Durham" userId="S::hailey.durham@planetark.org::e7116dd4-47fb-4e16-8b5c-a6504b08cae0" providerId="AD" clId="Web-{3A072A98-BE52-0FE3-8507-0E296B89DC61}" dt="2024-09-03T04:35:51.176" v="592" actId="1076"/>
          <ac:spMkLst>
            <pc:docMk/>
            <pc:sldMk cId="1078843366" sldId="265"/>
            <ac:spMk id="21" creationId="{00000000-0000-0000-0000-000000000000}"/>
          </ac:spMkLst>
        </pc:spChg>
        <pc:spChg chg="mod">
          <ac:chgData name="Hailey Durham" userId="S::hailey.durham@planetark.org::e7116dd4-47fb-4e16-8b5c-a6504b08cae0" providerId="AD" clId="Web-{3A072A98-BE52-0FE3-8507-0E296B89DC61}" dt="2024-09-03T04:54:32.068" v="856" actId="1076"/>
          <ac:spMkLst>
            <pc:docMk/>
            <pc:sldMk cId="1078843366" sldId="265"/>
            <ac:spMk id="23" creationId="{F06E2FA4-0D42-7FFA-8DAB-E042D0956F48}"/>
          </ac:spMkLst>
        </pc:spChg>
        <pc:picChg chg="add mod">
          <ac:chgData name="Hailey Durham" userId="S::hailey.durham@planetark.org::e7116dd4-47fb-4e16-8b5c-a6504b08cae0" providerId="AD" clId="Web-{3A072A98-BE52-0FE3-8507-0E296B89DC61}" dt="2024-09-03T04:35:41.129" v="591" actId="1076"/>
          <ac:picMkLst>
            <pc:docMk/>
            <pc:sldMk cId="1078843366" sldId="265"/>
            <ac:picMk id="6" creationId="{0529F0FF-FD3B-C085-F026-A147E9FF93DE}"/>
          </ac:picMkLst>
        </pc:picChg>
      </pc:sldChg>
      <pc:sldChg chg="addSp delSp modSp add ord replId">
        <pc:chgData name="Hailey Durham" userId="S::hailey.durham@planetark.org::e7116dd4-47fb-4e16-8b5c-a6504b08cae0" providerId="AD" clId="Web-{3A072A98-BE52-0FE3-8507-0E296B89DC61}" dt="2024-09-03T07:01:46.166" v="998" actId="1076"/>
        <pc:sldMkLst>
          <pc:docMk/>
          <pc:sldMk cId="3400623375" sldId="266"/>
        </pc:sldMkLst>
        <pc:spChg chg="mod">
          <ac:chgData name="Hailey Durham" userId="S::hailey.durham@planetark.org::e7116dd4-47fb-4e16-8b5c-a6504b08cae0" providerId="AD" clId="Web-{3A072A98-BE52-0FE3-8507-0E296B89DC61}" dt="2024-09-03T07:01:41.712" v="997" actId="1076"/>
          <ac:spMkLst>
            <pc:docMk/>
            <pc:sldMk cId="3400623375" sldId="266"/>
            <ac:spMk id="7" creationId="{00000000-0000-0000-0000-000000000000}"/>
          </ac:spMkLst>
        </pc:spChg>
        <pc:spChg chg="mod">
          <ac:chgData name="Hailey Durham" userId="S::hailey.durham@planetark.org::e7116dd4-47fb-4e16-8b5c-a6504b08cae0" providerId="AD" clId="Web-{3A072A98-BE52-0FE3-8507-0E296B89DC61}" dt="2024-09-03T07:01:37.884" v="996" actId="1076"/>
          <ac:spMkLst>
            <pc:docMk/>
            <pc:sldMk cId="3400623375" sldId="266"/>
            <ac:spMk id="8" creationId="{00000000-0000-0000-0000-000000000000}"/>
          </ac:spMkLst>
        </pc:spChg>
        <pc:spChg chg="del mod">
          <ac:chgData name="Hailey Durham" userId="S::hailey.durham@planetark.org::e7116dd4-47fb-4e16-8b5c-a6504b08cae0" providerId="AD" clId="Web-{3A072A98-BE52-0FE3-8507-0E296B89DC61}" dt="2024-09-03T07:01:26.087" v="992"/>
          <ac:spMkLst>
            <pc:docMk/>
            <pc:sldMk cId="3400623375" sldId="266"/>
            <ac:spMk id="20" creationId="{00000000-0000-0000-0000-000000000000}"/>
          </ac:spMkLst>
        </pc:spChg>
        <pc:spChg chg="mod">
          <ac:chgData name="Hailey Durham" userId="S::hailey.durham@planetark.org::e7116dd4-47fb-4e16-8b5c-a6504b08cae0" providerId="AD" clId="Web-{3A072A98-BE52-0FE3-8507-0E296B89DC61}" dt="2024-09-03T07:01:46.166" v="998" actId="1076"/>
          <ac:spMkLst>
            <pc:docMk/>
            <pc:sldMk cId="3400623375" sldId="266"/>
            <ac:spMk id="21" creationId="{00000000-0000-0000-0000-000000000000}"/>
          </ac:spMkLst>
        </pc:spChg>
        <pc:spChg chg="mod">
          <ac:chgData name="Hailey Durham" userId="S::hailey.durham@planetark.org::e7116dd4-47fb-4e16-8b5c-a6504b08cae0" providerId="AD" clId="Web-{3A072A98-BE52-0FE3-8507-0E296B89DC61}" dt="2024-09-03T04:38:33.415" v="632" actId="1076"/>
          <ac:spMkLst>
            <pc:docMk/>
            <pc:sldMk cId="3400623375" sldId="266"/>
            <ac:spMk id="23" creationId="{F06E2FA4-0D42-7FFA-8DAB-E042D0956F48}"/>
          </ac:spMkLst>
        </pc:spChg>
        <pc:picChg chg="add mod">
          <ac:chgData name="Hailey Durham" userId="S::hailey.durham@planetark.org::e7116dd4-47fb-4e16-8b5c-a6504b08cae0" providerId="AD" clId="Web-{3A072A98-BE52-0FE3-8507-0E296B89DC61}" dt="2024-09-03T04:40:44.340" v="677" actId="1076"/>
          <ac:picMkLst>
            <pc:docMk/>
            <pc:sldMk cId="3400623375" sldId="266"/>
            <ac:picMk id="6" creationId="{D3D49D0B-9C02-F321-0DCB-DF4A32484B70}"/>
          </ac:picMkLst>
        </pc:picChg>
        <pc:picChg chg="add mod">
          <ac:chgData name="Hailey Durham" userId="S::hailey.durham@planetark.org::e7116dd4-47fb-4e16-8b5c-a6504b08cae0" providerId="AD" clId="Web-{3A072A98-BE52-0FE3-8507-0E296B89DC61}" dt="2024-09-03T04:40:48.934" v="679" actId="1076"/>
          <ac:picMkLst>
            <pc:docMk/>
            <pc:sldMk cId="3400623375" sldId="266"/>
            <ac:picMk id="9" creationId="{7C4DDBA9-DF14-9BC5-1FF6-D432C3648688}"/>
          </ac:picMkLst>
        </pc:picChg>
        <pc:picChg chg="add mod">
          <ac:chgData name="Hailey Durham" userId="S::hailey.durham@planetark.org::e7116dd4-47fb-4e16-8b5c-a6504b08cae0" providerId="AD" clId="Web-{3A072A98-BE52-0FE3-8507-0E296B89DC61}" dt="2024-09-03T07:01:31.962" v="994" actId="1076"/>
          <ac:picMkLst>
            <pc:docMk/>
            <pc:sldMk cId="3400623375" sldId="266"/>
            <ac:picMk id="10" creationId="{68F721CC-6BA7-8E94-8DD8-9C0B57B5313E}"/>
          </ac:picMkLst>
        </pc:picChg>
        <pc:picChg chg="add mod">
          <ac:chgData name="Hailey Durham" userId="S::hailey.durham@planetark.org::e7116dd4-47fb-4e16-8b5c-a6504b08cae0" providerId="AD" clId="Web-{3A072A98-BE52-0FE3-8507-0E296B89DC61}" dt="2024-09-03T04:40:08.699" v="661" actId="1076"/>
          <ac:picMkLst>
            <pc:docMk/>
            <pc:sldMk cId="3400623375" sldId="266"/>
            <ac:picMk id="11" creationId="{C7B45BAC-8E4D-BA72-D1D4-23C41DC4F765}"/>
          </ac:picMkLst>
        </pc:picChg>
        <pc:picChg chg="add mod">
          <ac:chgData name="Hailey Durham" userId="S::hailey.durham@planetark.org::e7116dd4-47fb-4e16-8b5c-a6504b08cae0" providerId="AD" clId="Web-{3A072A98-BE52-0FE3-8507-0E296B89DC61}" dt="2024-09-03T04:40:21.105" v="665" actId="1076"/>
          <ac:picMkLst>
            <pc:docMk/>
            <pc:sldMk cId="3400623375" sldId="266"/>
            <ac:picMk id="13" creationId="{6F998F56-02B6-1BBC-F34E-A170421B43A0}"/>
          </ac:picMkLst>
        </pc:picChg>
        <pc:picChg chg="add mod">
          <ac:chgData name="Hailey Durham" userId="S::hailey.durham@planetark.org::e7116dd4-47fb-4e16-8b5c-a6504b08cae0" providerId="AD" clId="Web-{3A072A98-BE52-0FE3-8507-0E296B89DC61}" dt="2024-09-03T04:40:46.184" v="678" actId="1076"/>
          <ac:picMkLst>
            <pc:docMk/>
            <pc:sldMk cId="3400623375" sldId="266"/>
            <ac:picMk id="15" creationId="{FDCE53D0-ACAA-103C-3AA4-0FD6ED22C1BA}"/>
          </ac:picMkLst>
        </pc:picChg>
        <pc:picChg chg="del">
          <ac:chgData name="Hailey Durham" userId="S::hailey.durham@planetark.org::e7116dd4-47fb-4e16-8b5c-a6504b08cae0" providerId="AD" clId="Web-{3A072A98-BE52-0FE3-8507-0E296B89DC61}" dt="2024-09-03T04:37:32.882" v="617"/>
          <ac:picMkLst>
            <pc:docMk/>
            <pc:sldMk cId="3400623375" sldId="266"/>
            <ac:picMk id="24" creationId="{CAA4BA42-61C3-24D7-FDBF-0F315DF15866}"/>
          </ac:picMkLst>
        </pc:picChg>
        <pc:picChg chg="del">
          <ac:chgData name="Hailey Durham" userId="S::hailey.durham@planetark.org::e7116dd4-47fb-4e16-8b5c-a6504b08cae0" providerId="AD" clId="Web-{3A072A98-BE52-0FE3-8507-0E296B89DC61}" dt="2024-09-03T04:37:31.022" v="615"/>
          <ac:picMkLst>
            <pc:docMk/>
            <pc:sldMk cId="3400623375" sldId="266"/>
            <ac:picMk id="25" creationId="{5AEAFF50-CBD1-47D3-1579-EDBEBF768E53}"/>
          </ac:picMkLst>
        </pc:picChg>
        <pc:picChg chg="del">
          <ac:chgData name="Hailey Durham" userId="S::hailey.durham@planetark.org::e7116dd4-47fb-4e16-8b5c-a6504b08cae0" providerId="AD" clId="Web-{3A072A98-BE52-0FE3-8507-0E296B89DC61}" dt="2024-09-03T04:37:33.507" v="618"/>
          <ac:picMkLst>
            <pc:docMk/>
            <pc:sldMk cId="3400623375" sldId="266"/>
            <ac:picMk id="26" creationId="{97986928-C559-00F4-04CC-6C6F2683F964}"/>
          </ac:picMkLst>
        </pc:picChg>
        <pc:picChg chg="del">
          <ac:chgData name="Hailey Durham" userId="S::hailey.durham@planetark.org::e7116dd4-47fb-4e16-8b5c-a6504b08cae0" providerId="AD" clId="Web-{3A072A98-BE52-0FE3-8507-0E296B89DC61}" dt="2024-09-03T04:37:31.663" v="616"/>
          <ac:picMkLst>
            <pc:docMk/>
            <pc:sldMk cId="3400623375" sldId="266"/>
            <ac:picMk id="28" creationId="{ADB53262-4DCF-924D-467F-2DA1D453EBE8}"/>
          </ac:picMkLst>
        </pc:picChg>
      </pc:sldChg>
      <pc:sldChg chg="addSp delSp modSp add replId">
        <pc:chgData name="Hailey Durham" userId="S::hailey.durham@planetark.org::e7116dd4-47fb-4e16-8b5c-a6504b08cae0" providerId="AD" clId="Web-{3A072A98-BE52-0FE3-8507-0E296B89DC61}" dt="2024-09-03T07:02:25.901" v="1005" actId="1076"/>
        <pc:sldMkLst>
          <pc:docMk/>
          <pc:sldMk cId="62879870" sldId="267"/>
        </pc:sldMkLst>
        <pc:spChg chg="del">
          <ac:chgData name="Hailey Durham" userId="S::hailey.durham@planetark.org::e7116dd4-47fb-4e16-8b5c-a6504b08cae0" providerId="AD" clId="Web-{3A072A98-BE52-0FE3-8507-0E296B89DC61}" dt="2024-09-03T07:02:02.275" v="1002"/>
          <ac:spMkLst>
            <pc:docMk/>
            <pc:sldMk cId="62879870" sldId="267"/>
            <ac:spMk id="7" creationId="{00000000-0000-0000-0000-000000000000}"/>
          </ac:spMkLst>
        </pc:spChg>
        <pc:spChg chg="del">
          <ac:chgData name="Hailey Durham" userId="S::hailey.durham@planetark.org::e7116dd4-47fb-4e16-8b5c-a6504b08cae0" providerId="AD" clId="Web-{3A072A98-BE52-0FE3-8507-0E296B89DC61}" dt="2024-09-03T07:01:56.947" v="999"/>
          <ac:spMkLst>
            <pc:docMk/>
            <pc:sldMk cId="62879870" sldId="267"/>
            <ac:spMk id="8" creationId="{00000000-0000-0000-0000-000000000000}"/>
          </ac:spMkLst>
        </pc:spChg>
        <pc:spChg chg="add">
          <ac:chgData name="Hailey Durham" userId="S::hailey.durham@planetark.org::e7116dd4-47fb-4e16-8b5c-a6504b08cae0" providerId="AD" clId="Web-{3A072A98-BE52-0FE3-8507-0E296B89DC61}" dt="2024-09-03T07:02:17.745" v="1003"/>
          <ac:spMkLst>
            <pc:docMk/>
            <pc:sldMk cId="62879870" sldId="267"/>
            <ac:spMk id="9" creationId="{502657C7-F8D0-D66A-04B9-D91927A8D943}"/>
          </ac:spMkLst>
        </pc:spChg>
        <pc:spChg chg="add">
          <ac:chgData name="Hailey Durham" userId="S::hailey.durham@planetark.org::e7116dd4-47fb-4e16-8b5c-a6504b08cae0" providerId="AD" clId="Web-{3A072A98-BE52-0FE3-8507-0E296B89DC61}" dt="2024-09-03T07:02:17.760" v="1004"/>
          <ac:spMkLst>
            <pc:docMk/>
            <pc:sldMk cId="62879870" sldId="267"/>
            <ac:spMk id="12" creationId="{A849C67A-9700-8152-3478-857E7E80B108}"/>
          </ac:spMkLst>
        </pc:spChg>
        <pc:spChg chg="del">
          <ac:chgData name="Hailey Durham" userId="S::hailey.durham@planetark.org::e7116dd4-47fb-4e16-8b5c-a6504b08cae0" providerId="AD" clId="Web-{3A072A98-BE52-0FE3-8507-0E296B89DC61}" dt="2024-09-03T07:01:59.557" v="1000"/>
          <ac:spMkLst>
            <pc:docMk/>
            <pc:sldMk cId="62879870" sldId="267"/>
            <ac:spMk id="20" creationId="{00000000-0000-0000-0000-000000000000}"/>
          </ac:spMkLst>
        </pc:spChg>
        <pc:spChg chg="mod">
          <ac:chgData name="Hailey Durham" userId="S::hailey.durham@planetark.org::e7116dd4-47fb-4e16-8b5c-a6504b08cae0" providerId="AD" clId="Web-{3A072A98-BE52-0FE3-8507-0E296B89DC61}" dt="2024-09-03T07:02:25.901" v="1005" actId="1076"/>
          <ac:spMkLst>
            <pc:docMk/>
            <pc:sldMk cId="62879870" sldId="267"/>
            <ac:spMk id="21" creationId="{00000000-0000-0000-0000-000000000000}"/>
          </ac:spMkLst>
        </pc:spChg>
        <pc:picChg chg="del mod">
          <ac:chgData name="Hailey Durham" userId="S::hailey.durham@planetark.org::e7116dd4-47fb-4e16-8b5c-a6504b08cae0" providerId="AD" clId="Web-{3A072A98-BE52-0FE3-8507-0E296B89DC61}" dt="2024-09-03T04:41:41.608" v="746"/>
          <ac:picMkLst>
            <pc:docMk/>
            <pc:sldMk cId="62879870" sldId="267"/>
            <ac:picMk id="6" creationId="{D3D49D0B-9C02-F321-0DCB-DF4A32484B70}"/>
          </ac:picMkLst>
        </pc:picChg>
        <pc:picChg chg="del">
          <ac:chgData name="Hailey Durham" userId="S::hailey.durham@planetark.org::e7116dd4-47fb-4e16-8b5c-a6504b08cae0" providerId="AD" clId="Web-{3A072A98-BE52-0FE3-8507-0E296B89DC61}" dt="2024-09-03T04:41:45.545" v="749"/>
          <ac:picMkLst>
            <pc:docMk/>
            <pc:sldMk cId="62879870" sldId="267"/>
            <ac:picMk id="9" creationId="{7C4DDBA9-DF14-9BC5-1FF6-D432C3648688}"/>
          </ac:picMkLst>
        </pc:picChg>
        <pc:picChg chg="del">
          <ac:chgData name="Hailey Durham" userId="S::hailey.durham@planetark.org::e7116dd4-47fb-4e16-8b5c-a6504b08cae0" providerId="AD" clId="Web-{3A072A98-BE52-0FE3-8507-0E296B89DC61}" dt="2024-09-03T07:02:01.072" v="1001"/>
          <ac:picMkLst>
            <pc:docMk/>
            <pc:sldMk cId="62879870" sldId="267"/>
            <ac:picMk id="10" creationId="{68F721CC-6BA7-8E94-8DD8-9C0B57B5313E}"/>
          </ac:picMkLst>
        </pc:picChg>
        <pc:picChg chg="del">
          <ac:chgData name="Hailey Durham" userId="S::hailey.durham@planetark.org::e7116dd4-47fb-4e16-8b5c-a6504b08cae0" providerId="AD" clId="Web-{3A072A98-BE52-0FE3-8507-0E296B89DC61}" dt="2024-09-03T04:41:42.702" v="747"/>
          <ac:picMkLst>
            <pc:docMk/>
            <pc:sldMk cId="62879870" sldId="267"/>
            <ac:picMk id="11" creationId="{C7B45BAC-8E4D-BA72-D1D4-23C41DC4F765}"/>
          </ac:picMkLst>
        </pc:picChg>
        <pc:picChg chg="del">
          <ac:chgData name="Hailey Durham" userId="S::hailey.durham@planetark.org::e7116dd4-47fb-4e16-8b5c-a6504b08cae0" providerId="AD" clId="Web-{3A072A98-BE52-0FE3-8507-0E296B89DC61}" dt="2024-09-03T04:41:43.483" v="748"/>
          <ac:picMkLst>
            <pc:docMk/>
            <pc:sldMk cId="62879870" sldId="267"/>
            <ac:picMk id="13" creationId="{6F998F56-02B6-1BBC-F34E-A170421B43A0}"/>
          </ac:picMkLst>
        </pc:picChg>
        <pc:picChg chg="mod">
          <ac:chgData name="Hailey Durham" userId="S::hailey.durham@planetark.org::e7116dd4-47fb-4e16-8b5c-a6504b08cae0" providerId="AD" clId="Web-{3A072A98-BE52-0FE3-8507-0E296B89DC61}" dt="2024-09-03T04:41:56.827" v="755" actId="14100"/>
          <ac:picMkLst>
            <pc:docMk/>
            <pc:sldMk cId="62879870" sldId="267"/>
            <ac:picMk id="15" creationId="{FDCE53D0-ACAA-103C-3AA4-0FD6ED22C1BA}"/>
          </ac:picMkLst>
        </pc:picChg>
      </pc:sldChg>
      <pc:sldChg chg="addSp delSp modSp add replId">
        <pc:chgData name="Hailey Durham" userId="S::hailey.durham@planetark.org::e7116dd4-47fb-4e16-8b5c-a6504b08cae0" providerId="AD" clId="Web-{3A072A98-BE52-0FE3-8507-0E296B89DC61}" dt="2024-09-03T07:03:55.700" v="1020" actId="1076"/>
        <pc:sldMkLst>
          <pc:docMk/>
          <pc:sldMk cId="2814688114" sldId="268"/>
        </pc:sldMkLst>
        <pc:spChg chg="add mod">
          <ac:chgData name="Hailey Durham" userId="S::hailey.durham@planetark.org::e7116dd4-47fb-4e16-8b5c-a6504b08cae0" providerId="AD" clId="Web-{3A072A98-BE52-0FE3-8507-0E296B89DC61}" dt="2024-09-03T07:03:55.700" v="1020" actId="1076"/>
          <ac:spMkLst>
            <pc:docMk/>
            <pc:sldMk cId="2814688114" sldId="268"/>
            <ac:spMk id="6" creationId="{EDDA0332-1036-1316-AB7D-D5539C47D7A4}"/>
          </ac:spMkLst>
        </pc:spChg>
        <pc:spChg chg="mod">
          <ac:chgData name="Hailey Durham" userId="S::hailey.durham@planetark.org::e7116dd4-47fb-4e16-8b5c-a6504b08cae0" providerId="AD" clId="Web-{3A072A98-BE52-0FE3-8507-0E296B89DC61}" dt="2024-09-03T07:03:44.778" v="1014" actId="20577"/>
          <ac:spMkLst>
            <pc:docMk/>
            <pc:sldMk cId="2814688114" sldId="268"/>
            <ac:spMk id="8" creationId="{00000000-0000-0000-0000-000000000000}"/>
          </ac:spMkLst>
        </pc:spChg>
        <pc:spChg chg="add">
          <ac:chgData name="Hailey Durham" userId="S::hailey.durham@planetark.org::e7116dd4-47fb-4e16-8b5c-a6504b08cae0" providerId="AD" clId="Web-{3A072A98-BE52-0FE3-8507-0E296B89DC61}" dt="2024-09-03T04:54:48.849" v="859"/>
          <ac:spMkLst>
            <pc:docMk/>
            <pc:sldMk cId="2814688114" sldId="268"/>
            <ac:spMk id="18" creationId="{A544C68E-BD66-8C0C-AEE0-24D5D1ABF51E}"/>
          </ac:spMkLst>
        </pc:spChg>
        <pc:spChg chg="del mod">
          <ac:chgData name="Hailey Durham" userId="S::hailey.durham@planetark.org::e7116dd4-47fb-4e16-8b5c-a6504b08cae0" providerId="AD" clId="Web-{3A072A98-BE52-0FE3-8507-0E296B89DC61}" dt="2024-09-03T07:03:48.184" v="1015"/>
          <ac:spMkLst>
            <pc:docMk/>
            <pc:sldMk cId="2814688114" sldId="268"/>
            <ac:spMk id="20" creationId="{00000000-0000-0000-0000-000000000000}"/>
          </ac:spMkLst>
        </pc:spChg>
        <pc:spChg chg="del mod">
          <ac:chgData name="Hailey Durham" userId="S::hailey.durham@planetark.org::e7116dd4-47fb-4e16-8b5c-a6504b08cae0" providerId="AD" clId="Web-{3A072A98-BE52-0FE3-8507-0E296B89DC61}" dt="2024-09-03T04:46:04.209" v="796"/>
          <ac:spMkLst>
            <pc:docMk/>
            <pc:sldMk cId="2814688114" sldId="268"/>
            <ac:spMk id="21" creationId="{00000000-0000-0000-0000-000000000000}"/>
          </ac:spMkLst>
        </pc:spChg>
        <pc:spChg chg="del">
          <ac:chgData name="Hailey Durham" userId="S::hailey.durham@planetark.org::e7116dd4-47fb-4e16-8b5c-a6504b08cae0" providerId="AD" clId="Web-{3A072A98-BE52-0FE3-8507-0E296B89DC61}" dt="2024-09-03T04:54:50.928" v="860"/>
          <ac:spMkLst>
            <pc:docMk/>
            <pc:sldMk cId="2814688114" sldId="268"/>
            <ac:spMk id="23" creationId="{F06E2FA4-0D42-7FFA-8DAB-E042D0956F48}"/>
          </ac:spMkLst>
        </pc:spChg>
        <pc:picChg chg="add del mod">
          <ac:chgData name="Hailey Durham" userId="S::hailey.durham@planetark.org::e7116dd4-47fb-4e16-8b5c-a6504b08cae0" providerId="AD" clId="Web-{3A072A98-BE52-0FE3-8507-0E296B89DC61}" dt="2024-09-03T04:47:42.009" v="836"/>
          <ac:picMkLst>
            <pc:docMk/>
            <pc:sldMk cId="2814688114" sldId="268"/>
            <ac:picMk id="9" creationId="{D8AE2148-5C2C-6E9D-3272-F6634EBA9AB9}"/>
          </ac:picMkLst>
        </pc:picChg>
        <pc:picChg chg="del">
          <ac:chgData name="Hailey Durham" userId="S::hailey.durham@planetark.org::e7116dd4-47fb-4e16-8b5c-a6504b08cae0" providerId="AD" clId="Web-{3A072A98-BE52-0FE3-8507-0E296B89DC61}" dt="2024-09-03T04:46:30.476" v="809"/>
          <ac:picMkLst>
            <pc:docMk/>
            <pc:sldMk cId="2814688114" sldId="268"/>
            <ac:picMk id="10" creationId="{68F721CC-6BA7-8E94-8DD8-9C0B57B5313E}"/>
          </ac:picMkLst>
        </pc:picChg>
        <pc:picChg chg="add del mod">
          <ac:chgData name="Hailey Durham" userId="S::hailey.durham@planetark.org::e7116dd4-47fb-4e16-8b5c-a6504b08cae0" providerId="AD" clId="Web-{3A072A98-BE52-0FE3-8507-0E296B89DC61}" dt="2024-09-03T04:48:27.916" v="851"/>
          <ac:picMkLst>
            <pc:docMk/>
            <pc:sldMk cId="2814688114" sldId="268"/>
            <ac:picMk id="11" creationId="{10E6BAA3-313E-2C0B-BAD9-78EDE8C3ACA5}"/>
          </ac:picMkLst>
        </pc:picChg>
        <pc:picChg chg="add mod">
          <ac:chgData name="Hailey Durham" userId="S::hailey.durham@planetark.org::e7116dd4-47fb-4e16-8b5c-a6504b08cae0" providerId="AD" clId="Web-{3A072A98-BE52-0FE3-8507-0E296B89DC61}" dt="2024-09-03T04:48:21.901" v="849" actId="1076"/>
          <ac:picMkLst>
            <pc:docMk/>
            <pc:sldMk cId="2814688114" sldId="268"/>
            <ac:picMk id="12" creationId="{71FA2599-64C7-006C-F1AB-0A2F8FEBB0C3}"/>
          </ac:picMkLst>
        </pc:picChg>
        <pc:picChg chg="add mod">
          <ac:chgData name="Hailey Durham" userId="S::hailey.durham@planetark.org::e7116dd4-47fb-4e16-8b5c-a6504b08cae0" providerId="AD" clId="Web-{3A072A98-BE52-0FE3-8507-0E296B89DC61}" dt="2024-09-03T04:48:31.463" v="852" actId="1076"/>
          <ac:picMkLst>
            <pc:docMk/>
            <pc:sldMk cId="2814688114" sldId="268"/>
            <ac:picMk id="13" creationId="{C5525A55-F337-4273-E733-044A5791B929}"/>
          </ac:picMkLst>
        </pc:picChg>
        <pc:picChg chg="add del mod">
          <ac:chgData name="Hailey Durham" userId="S::hailey.durham@planetark.org::e7116dd4-47fb-4e16-8b5c-a6504b08cae0" providerId="AD" clId="Web-{3A072A98-BE52-0FE3-8507-0E296B89DC61}" dt="2024-09-03T04:47:56.181" v="843"/>
          <ac:picMkLst>
            <pc:docMk/>
            <pc:sldMk cId="2814688114" sldId="268"/>
            <ac:picMk id="14" creationId="{4A95CFDD-8B00-9575-D5FE-F26ED1CDA530}"/>
          </ac:picMkLst>
        </pc:picChg>
        <pc:picChg chg="del">
          <ac:chgData name="Hailey Durham" userId="S::hailey.durham@planetark.org::e7116dd4-47fb-4e16-8b5c-a6504b08cae0" providerId="AD" clId="Web-{3A072A98-BE52-0FE3-8507-0E296B89DC61}" dt="2024-09-03T04:46:29.725" v="808"/>
          <ac:picMkLst>
            <pc:docMk/>
            <pc:sldMk cId="2814688114" sldId="268"/>
            <ac:picMk id="15" creationId="{FDCE53D0-ACAA-103C-3AA4-0FD6ED22C1BA}"/>
          </ac:picMkLst>
        </pc:picChg>
        <pc:picChg chg="add mod">
          <ac:chgData name="Hailey Durham" userId="S::hailey.durham@planetark.org::e7116dd4-47fb-4e16-8b5c-a6504b08cae0" providerId="AD" clId="Web-{3A072A98-BE52-0FE3-8507-0E296B89DC61}" dt="2024-09-03T04:48:13.666" v="848" actId="688"/>
          <ac:picMkLst>
            <pc:docMk/>
            <pc:sldMk cId="2814688114" sldId="268"/>
            <ac:picMk id="16" creationId="{1F0C3B6D-C0FB-3067-A22C-4DC65C9D4894}"/>
          </ac:picMkLst>
        </pc:picChg>
      </pc:sldChg>
      <pc:sldChg chg="addSp delSp modSp add replId">
        <pc:chgData name="Hailey Durham" userId="S::hailey.durham@planetark.org::e7116dd4-47fb-4e16-8b5c-a6504b08cae0" providerId="AD" clId="Web-{3A072A98-BE52-0FE3-8507-0E296B89DC61}" dt="2024-09-03T07:08:23.942" v="1097" actId="1076"/>
        <pc:sldMkLst>
          <pc:docMk/>
          <pc:sldMk cId="3311940159" sldId="269"/>
        </pc:sldMkLst>
        <pc:spChg chg="mod">
          <ac:chgData name="Hailey Durham" userId="S::hailey.durham@planetark.org::e7116dd4-47fb-4e16-8b5c-a6504b08cae0" providerId="AD" clId="Web-{3A072A98-BE52-0FE3-8507-0E296B89DC61}" dt="2024-09-03T07:04:33.076" v="1033" actId="1076"/>
          <ac:spMkLst>
            <pc:docMk/>
            <pc:sldMk cId="3311940159" sldId="269"/>
            <ac:spMk id="6" creationId="{EDDA0332-1036-1316-AB7D-D5539C47D7A4}"/>
          </ac:spMkLst>
        </pc:spChg>
        <pc:spChg chg="mod">
          <ac:chgData name="Hailey Durham" userId="S::hailey.durham@planetark.org::e7116dd4-47fb-4e16-8b5c-a6504b08cae0" providerId="AD" clId="Web-{3A072A98-BE52-0FE3-8507-0E296B89DC61}" dt="2024-09-03T07:03:31.012" v="1011" actId="20577"/>
          <ac:spMkLst>
            <pc:docMk/>
            <pc:sldMk cId="3311940159" sldId="269"/>
            <ac:spMk id="8" creationId="{00000000-0000-0000-0000-000000000000}"/>
          </ac:spMkLst>
        </pc:spChg>
        <pc:spChg chg="add del mod">
          <ac:chgData name="Hailey Durham" userId="S::hailey.durham@planetark.org::e7116dd4-47fb-4e16-8b5c-a6504b08cae0" providerId="AD" clId="Web-{3A072A98-BE52-0FE3-8507-0E296B89DC61}" dt="2024-09-03T07:04:56.280" v="1036"/>
          <ac:spMkLst>
            <pc:docMk/>
            <pc:sldMk cId="3311940159" sldId="269"/>
            <ac:spMk id="11" creationId="{B8E5DE15-2190-787E-7025-97F9F435E3FE}"/>
          </ac:spMkLst>
        </pc:spChg>
        <pc:spChg chg="mod">
          <ac:chgData name="Hailey Durham" userId="S::hailey.durham@planetark.org::e7116dd4-47fb-4e16-8b5c-a6504b08cae0" providerId="AD" clId="Web-{3A072A98-BE52-0FE3-8507-0E296B89DC61}" dt="2024-09-03T07:08:23.942" v="1097" actId="1076"/>
          <ac:spMkLst>
            <pc:docMk/>
            <pc:sldMk cId="3311940159" sldId="269"/>
            <ac:spMk id="16" creationId="{94904326-B0A1-ECE3-CC8B-6139B0F3F901}"/>
          </ac:spMkLst>
        </pc:spChg>
        <pc:spChg chg="del mod">
          <ac:chgData name="Hailey Durham" userId="S::hailey.durham@planetark.org::e7116dd4-47fb-4e16-8b5c-a6504b08cae0" providerId="AD" clId="Web-{3A072A98-BE52-0FE3-8507-0E296B89DC61}" dt="2024-09-03T07:03:33.840" v="1012"/>
          <ac:spMkLst>
            <pc:docMk/>
            <pc:sldMk cId="3311940159" sldId="269"/>
            <ac:spMk id="20" creationId="{00000000-0000-0000-0000-000000000000}"/>
          </ac:spMkLst>
        </pc:spChg>
        <pc:grpChg chg="add mod">
          <ac:chgData name="Hailey Durham" userId="S::hailey.durham@planetark.org::e7116dd4-47fb-4e16-8b5c-a6504b08cae0" providerId="AD" clId="Web-{3A072A98-BE52-0FE3-8507-0E296B89DC61}" dt="2024-09-03T07:08:18.520" v="1096" actId="1076"/>
          <ac:grpSpMkLst>
            <pc:docMk/>
            <pc:sldMk cId="3311940159" sldId="269"/>
            <ac:grpSpMk id="22" creationId="{E198E56B-AA2A-82BA-A796-EF841F6452A4}"/>
          </ac:grpSpMkLst>
        </pc:grpChg>
        <pc:picChg chg="add mod">
          <ac:chgData name="Hailey Durham" userId="S::hailey.durham@planetark.org::e7116dd4-47fb-4e16-8b5c-a6504b08cae0" providerId="AD" clId="Web-{3A072A98-BE52-0FE3-8507-0E296B89DC61}" dt="2024-09-03T04:55:21.428" v="866" actId="1076"/>
          <ac:picMkLst>
            <pc:docMk/>
            <pc:sldMk cId="3311940159" sldId="269"/>
            <ac:picMk id="9" creationId="{B751F0F6-0313-06BA-CAFE-93B8F671C5FD}"/>
          </ac:picMkLst>
        </pc:picChg>
        <pc:picChg chg="del">
          <ac:chgData name="Hailey Durham" userId="S::hailey.durham@planetark.org::e7116dd4-47fb-4e16-8b5c-a6504b08cae0" providerId="AD" clId="Web-{3A072A98-BE52-0FE3-8507-0E296B89DC61}" dt="2024-09-03T04:55:06.365" v="861"/>
          <ac:picMkLst>
            <pc:docMk/>
            <pc:sldMk cId="3311940159" sldId="269"/>
            <ac:picMk id="12" creationId="{71FA2599-64C7-006C-F1AB-0A2F8FEBB0C3}"/>
          </ac:picMkLst>
        </pc:picChg>
        <pc:picChg chg="del">
          <ac:chgData name="Hailey Durham" userId="S::hailey.durham@planetark.org::e7116dd4-47fb-4e16-8b5c-a6504b08cae0" providerId="AD" clId="Web-{3A072A98-BE52-0FE3-8507-0E296B89DC61}" dt="2024-09-03T04:55:07.334" v="862"/>
          <ac:picMkLst>
            <pc:docMk/>
            <pc:sldMk cId="3311940159" sldId="269"/>
            <ac:picMk id="16" creationId="{1F0C3B6D-C0FB-3067-A22C-4DC65C9D4894}"/>
          </ac:picMkLst>
        </pc:picChg>
      </pc:sldChg>
      <pc:sldChg chg="addSp delSp modSp add ord replId">
        <pc:chgData name="Hailey Durham" userId="S::hailey.durham@planetark.org::e7116dd4-47fb-4e16-8b5c-a6504b08cae0" providerId="AD" clId="Web-{3A072A98-BE52-0FE3-8507-0E296B89DC61}" dt="2024-09-03T06:46:53.408" v="933" actId="1076"/>
        <pc:sldMkLst>
          <pc:docMk/>
          <pc:sldMk cId="573551898" sldId="270"/>
        </pc:sldMkLst>
        <pc:spChg chg="mod">
          <ac:chgData name="Hailey Durham" userId="S::hailey.durham@planetark.org::e7116dd4-47fb-4e16-8b5c-a6504b08cae0" providerId="AD" clId="Web-{3A072A98-BE52-0FE3-8507-0E296B89DC61}" dt="2024-09-03T06:45:57.594" v="912" actId="20577"/>
          <ac:spMkLst>
            <pc:docMk/>
            <pc:sldMk cId="573551898" sldId="270"/>
            <ac:spMk id="6" creationId="{EDDA0332-1036-1316-AB7D-D5539C47D7A4}"/>
          </ac:spMkLst>
        </pc:spChg>
        <pc:spChg chg="mod">
          <ac:chgData name="Hailey Durham" userId="S::hailey.durham@planetark.org::e7116dd4-47fb-4e16-8b5c-a6504b08cae0" providerId="AD" clId="Web-{3A072A98-BE52-0FE3-8507-0E296B89DC61}" dt="2024-09-03T06:45:32.687" v="901" actId="20577"/>
          <ac:spMkLst>
            <pc:docMk/>
            <pc:sldMk cId="573551898" sldId="270"/>
            <ac:spMk id="20" creationId="{00000000-0000-0000-0000-000000000000}"/>
          </ac:spMkLst>
        </pc:spChg>
        <pc:picChg chg="add mod">
          <ac:chgData name="Hailey Durham" userId="S::hailey.durham@planetark.org::e7116dd4-47fb-4e16-8b5c-a6504b08cae0" providerId="AD" clId="Web-{3A072A98-BE52-0FE3-8507-0E296B89DC61}" dt="2024-09-03T06:46:44.002" v="930"/>
          <ac:picMkLst>
            <pc:docMk/>
            <pc:sldMk cId="573551898" sldId="270"/>
            <ac:picMk id="9" creationId="{8DDB607B-ECE8-EDB4-3863-4AF60FE3F8F6}"/>
          </ac:picMkLst>
        </pc:picChg>
        <pc:picChg chg="add mod">
          <ac:chgData name="Hailey Durham" userId="S::hailey.durham@planetark.org::e7116dd4-47fb-4e16-8b5c-a6504b08cae0" providerId="AD" clId="Web-{3A072A98-BE52-0FE3-8507-0E296B89DC61}" dt="2024-09-03T06:46:53.408" v="933" actId="1076"/>
          <ac:picMkLst>
            <pc:docMk/>
            <pc:sldMk cId="573551898" sldId="270"/>
            <ac:picMk id="10" creationId="{A74D85C1-294D-720B-8198-C72165B8B2C8}"/>
          </ac:picMkLst>
        </pc:picChg>
        <pc:picChg chg="del mod">
          <ac:chgData name="Hailey Durham" userId="S::hailey.durham@planetark.org::e7116dd4-47fb-4e16-8b5c-a6504b08cae0" providerId="AD" clId="Web-{3A072A98-BE52-0FE3-8507-0E296B89DC61}" dt="2024-09-03T06:45:58.172" v="914"/>
          <ac:picMkLst>
            <pc:docMk/>
            <pc:sldMk cId="573551898" sldId="270"/>
            <ac:picMk id="12" creationId="{71FA2599-64C7-006C-F1AB-0A2F8FEBB0C3}"/>
          </ac:picMkLst>
        </pc:picChg>
        <pc:picChg chg="del">
          <ac:chgData name="Hailey Durham" userId="S::hailey.durham@planetark.org::e7116dd4-47fb-4e16-8b5c-a6504b08cae0" providerId="AD" clId="Web-{3A072A98-BE52-0FE3-8507-0E296B89DC61}" dt="2024-09-03T06:45:59.891" v="916"/>
          <ac:picMkLst>
            <pc:docMk/>
            <pc:sldMk cId="573551898" sldId="270"/>
            <ac:picMk id="13" creationId="{C5525A55-F337-4273-E733-044A5791B929}"/>
          </ac:picMkLst>
        </pc:picChg>
        <pc:picChg chg="del">
          <ac:chgData name="Hailey Durham" userId="S::hailey.durham@planetark.org::e7116dd4-47fb-4e16-8b5c-a6504b08cae0" providerId="AD" clId="Web-{3A072A98-BE52-0FE3-8507-0E296B89DC61}" dt="2024-09-03T06:45:58.657" v="915"/>
          <ac:picMkLst>
            <pc:docMk/>
            <pc:sldMk cId="573551898" sldId="270"/>
            <ac:picMk id="16" creationId="{1F0C3B6D-C0FB-3067-A22C-4DC65C9D4894}"/>
          </ac:picMkLst>
        </pc:picChg>
      </pc:sldChg>
      <pc:sldChg chg="addSp delSp modSp add replId">
        <pc:chgData name="Hailey Durham" userId="S::hailey.durham@planetark.org::e7116dd4-47fb-4e16-8b5c-a6504b08cae0" providerId="AD" clId="Web-{3A072A98-BE52-0FE3-8507-0E296B89DC61}" dt="2024-09-03T07:03:21.403" v="1010" actId="1076"/>
        <pc:sldMkLst>
          <pc:docMk/>
          <pc:sldMk cId="4160327562" sldId="271"/>
        </pc:sldMkLst>
        <pc:spChg chg="mod">
          <ac:chgData name="Hailey Durham" userId="S::hailey.durham@planetark.org::e7116dd4-47fb-4e16-8b5c-a6504b08cae0" providerId="AD" clId="Web-{3A072A98-BE52-0FE3-8507-0E296B89DC61}" dt="2024-09-03T06:54:24.967" v="951" actId="20577"/>
          <ac:spMkLst>
            <pc:docMk/>
            <pc:sldMk cId="4160327562" sldId="271"/>
            <ac:spMk id="6" creationId="{EDDA0332-1036-1316-AB7D-D5539C47D7A4}"/>
          </ac:spMkLst>
        </pc:spChg>
        <pc:picChg chg="del">
          <ac:chgData name="Hailey Durham" userId="S::hailey.durham@planetark.org::e7116dd4-47fb-4e16-8b5c-a6504b08cae0" providerId="AD" clId="Web-{3A072A98-BE52-0FE3-8507-0E296B89DC61}" dt="2024-09-03T07:02:36.511" v="1006"/>
          <ac:picMkLst>
            <pc:docMk/>
            <pc:sldMk cId="4160327562" sldId="271"/>
            <ac:picMk id="9" creationId="{8DDB607B-ECE8-EDB4-3863-4AF60FE3F8F6}"/>
          </ac:picMkLst>
        </pc:picChg>
        <pc:picChg chg="add mod">
          <ac:chgData name="Hailey Durham" userId="S::hailey.durham@planetark.org::e7116dd4-47fb-4e16-8b5c-a6504b08cae0" providerId="AD" clId="Web-{3A072A98-BE52-0FE3-8507-0E296B89DC61}" dt="2024-09-03T07:03:21.403" v="1010" actId="1076"/>
          <ac:picMkLst>
            <pc:docMk/>
            <pc:sldMk cId="4160327562" sldId="271"/>
            <ac:picMk id="11" creationId="{99C94626-6CCC-EB06-A65A-7D32B81B9CE0}"/>
          </ac:picMkLst>
        </pc:picChg>
      </pc:sldChg>
      <pc:sldChg chg="addSp delSp modSp add modNotes">
        <pc:chgData name="Hailey Durham" userId="S::hailey.durham@planetark.org::e7116dd4-47fb-4e16-8b5c-a6504b08cae0" providerId="AD" clId="Web-{3A072A98-BE52-0FE3-8507-0E296B89DC61}" dt="2024-09-03T07:19:31.198" v="1394"/>
        <pc:sldMkLst>
          <pc:docMk/>
          <pc:sldMk cId="148597352" sldId="278"/>
        </pc:sldMkLst>
        <pc:spChg chg="add">
          <ac:chgData name="Hailey Durham" userId="S::hailey.durham@planetark.org::e7116dd4-47fb-4e16-8b5c-a6504b08cae0" providerId="AD" clId="Web-{3A072A98-BE52-0FE3-8507-0E296B89DC61}" dt="2024-09-03T07:16:40.220" v="1350"/>
          <ac:spMkLst>
            <pc:docMk/>
            <pc:sldMk cId="148597352" sldId="278"/>
            <ac:spMk id="9" creationId="{E0D756F9-DCDB-4A96-976F-71DB987D7F7E}"/>
          </ac:spMkLst>
        </pc:spChg>
        <pc:spChg chg="mod">
          <ac:chgData name="Hailey Durham" userId="S::hailey.durham@planetark.org::e7116dd4-47fb-4e16-8b5c-a6504b08cae0" providerId="AD" clId="Web-{3A072A98-BE52-0FE3-8507-0E296B89DC61}" dt="2024-09-03T07:16:28.470" v="1348" actId="20577"/>
          <ac:spMkLst>
            <pc:docMk/>
            <pc:sldMk cId="148597352" sldId="278"/>
            <ac:spMk id="17" creationId="{2AE1A848-D71D-E97D-E3CD-112FD81E89B5}"/>
          </ac:spMkLst>
        </pc:spChg>
        <pc:spChg chg="del">
          <ac:chgData name="Hailey Durham" userId="S::hailey.durham@planetark.org::e7116dd4-47fb-4e16-8b5c-a6504b08cae0" providerId="AD" clId="Web-{3A072A98-BE52-0FE3-8507-0E296B89DC61}" dt="2024-09-03T07:16:34.001" v="1349"/>
          <ac:spMkLst>
            <pc:docMk/>
            <pc:sldMk cId="148597352" sldId="278"/>
            <ac:spMk id="23" creationId="{5ADEC6ED-6767-38B6-E2A0-B8FD8E9378C3}"/>
          </ac:spMkLst>
        </pc:spChg>
        <pc:grpChg chg="del">
          <ac:chgData name="Hailey Durham" userId="S::hailey.durham@planetark.org::e7116dd4-47fb-4e16-8b5c-a6504b08cae0" providerId="AD" clId="Web-{3A072A98-BE52-0FE3-8507-0E296B89DC61}" dt="2024-09-03T07:09:53.241" v="1101"/>
          <ac:grpSpMkLst>
            <pc:docMk/>
            <pc:sldMk cId="148597352" sldId="278"/>
            <ac:grpSpMk id="24" creationId="{A1E9F327-1AC8-F172-BD55-07DB76ED212B}"/>
          </ac:grpSpMkLst>
        </pc:grpChg>
        <pc:picChg chg="del">
          <ac:chgData name="Hailey Durham" userId="S::hailey.durham@planetark.org::e7116dd4-47fb-4e16-8b5c-a6504b08cae0" providerId="AD" clId="Web-{3A072A98-BE52-0FE3-8507-0E296B89DC61}" dt="2024-09-03T07:09:51.069" v="1100"/>
          <ac:picMkLst>
            <pc:docMk/>
            <pc:sldMk cId="148597352" sldId="278"/>
            <ac:picMk id="26" creationId="{19CFB4D5-3DA1-BDD1-D88A-E10010F41378}"/>
          </ac:picMkLst>
        </pc:picChg>
      </pc:sldChg>
      <pc:sldChg chg="addSp delSp modSp add modNotes">
        <pc:chgData name="Hailey Durham" userId="S::hailey.durham@planetark.org::e7116dd4-47fb-4e16-8b5c-a6504b08cae0" providerId="AD" clId="Web-{3A072A98-BE52-0FE3-8507-0E296B89DC61}" dt="2024-09-03T07:19:16.521" v="1393"/>
        <pc:sldMkLst>
          <pc:docMk/>
          <pc:sldMk cId="1818603184" sldId="279"/>
        </pc:sldMkLst>
        <pc:spChg chg="add del mod">
          <ac:chgData name="Hailey Durham" userId="S::hailey.durham@planetark.org::e7116dd4-47fb-4e16-8b5c-a6504b08cae0" providerId="AD" clId="Web-{3A072A98-BE52-0FE3-8507-0E296B89DC61}" dt="2024-09-03T07:17:51.816" v="1358"/>
          <ac:spMkLst>
            <pc:docMk/>
            <pc:sldMk cId="1818603184" sldId="279"/>
            <ac:spMk id="6" creationId="{B3F22E71-15BD-7C83-0957-A8A4FC0D5385}"/>
          </ac:spMkLst>
        </pc:spChg>
        <pc:spChg chg="add del mod">
          <ac:chgData name="Hailey Durham" userId="S::hailey.durham@planetark.org::e7116dd4-47fb-4e16-8b5c-a6504b08cae0" providerId="AD" clId="Web-{3A072A98-BE52-0FE3-8507-0E296B89DC61}" dt="2024-09-03T07:18:01.566" v="1361"/>
          <ac:spMkLst>
            <pc:docMk/>
            <pc:sldMk cId="1818603184" sldId="279"/>
            <ac:spMk id="9" creationId="{C56636F5-1C98-0218-DB81-DD3BDA63B8C3}"/>
          </ac:spMkLst>
        </pc:spChg>
      </pc:sldChg>
    </pc:docChg>
  </pc:docChgLst>
  <pc:docChgLst>
    <pc:chgData name="Nicholas Scaltrito" userId="S::nicholas@planetark.org::5f89ba4f-46a3-4ba7-ad79-10e5ed4f9ede" providerId="AD" clId="Web-{149B7BB7-7908-D56B-ED40-9DE2BD782836}"/>
    <pc:docChg chg="modSld">
      <pc:chgData name="Nicholas Scaltrito" userId="S::nicholas@planetark.org::5f89ba4f-46a3-4ba7-ad79-10e5ed4f9ede" providerId="AD" clId="Web-{149B7BB7-7908-D56B-ED40-9DE2BD782836}" dt="2024-09-10T23:33:19.429" v="45" actId="1076"/>
      <pc:docMkLst>
        <pc:docMk/>
      </pc:docMkLst>
      <pc:sldChg chg="delSp modSp">
        <pc:chgData name="Nicholas Scaltrito" userId="S::nicholas@planetark.org::5f89ba4f-46a3-4ba7-ad79-10e5ed4f9ede" providerId="AD" clId="Web-{149B7BB7-7908-D56B-ED40-9DE2BD782836}" dt="2024-09-10T23:28:35.420" v="7"/>
        <pc:sldMkLst>
          <pc:docMk/>
          <pc:sldMk cId="0" sldId="257"/>
        </pc:sldMkLst>
        <pc:spChg chg="del">
          <ac:chgData name="Nicholas Scaltrito" userId="S::nicholas@planetark.org::5f89ba4f-46a3-4ba7-ad79-10e5ed4f9ede" providerId="AD" clId="Web-{149B7BB7-7908-D56B-ED40-9DE2BD782836}" dt="2024-09-10T23:28:35.420" v="7"/>
          <ac:spMkLst>
            <pc:docMk/>
            <pc:sldMk cId="0" sldId="257"/>
            <ac:spMk id="6" creationId="{00000000-0000-0000-0000-000000000000}"/>
          </ac:spMkLst>
        </pc:spChg>
        <pc:picChg chg="mod">
          <ac:chgData name="Nicholas Scaltrito" userId="S::nicholas@planetark.org::5f89ba4f-46a3-4ba7-ad79-10e5ed4f9ede" providerId="AD" clId="Web-{149B7BB7-7908-D56B-ED40-9DE2BD782836}" dt="2024-09-10T07:23:37.039" v="0" actId="1076"/>
          <ac:picMkLst>
            <pc:docMk/>
            <pc:sldMk cId="0" sldId="257"/>
            <ac:picMk id="30" creationId="{4C2FD566-A7DB-CBEC-3E55-C0F036AA429F}"/>
          </ac:picMkLst>
        </pc:picChg>
      </pc:sldChg>
      <pc:sldChg chg="delSp">
        <pc:chgData name="Nicholas Scaltrito" userId="S::nicholas@planetark.org::5f89ba4f-46a3-4ba7-ad79-10e5ed4f9ede" providerId="AD" clId="Web-{149B7BB7-7908-D56B-ED40-9DE2BD782836}" dt="2024-09-10T23:28:19.826" v="5"/>
        <pc:sldMkLst>
          <pc:docMk/>
          <pc:sldMk cId="3452880012" sldId="261"/>
        </pc:sldMkLst>
        <pc:spChg chg="del">
          <ac:chgData name="Nicholas Scaltrito" userId="S::nicholas@planetark.org::5f89ba4f-46a3-4ba7-ad79-10e5ed4f9ede" providerId="AD" clId="Web-{149B7BB7-7908-D56B-ED40-9DE2BD782836}" dt="2024-09-10T23:28:17.873" v="4"/>
          <ac:spMkLst>
            <pc:docMk/>
            <pc:sldMk cId="3452880012" sldId="261"/>
            <ac:spMk id="6" creationId="{00000000-0000-0000-0000-000000000000}"/>
          </ac:spMkLst>
        </pc:spChg>
        <pc:spChg chg="del">
          <ac:chgData name="Nicholas Scaltrito" userId="S::nicholas@planetark.org::5f89ba4f-46a3-4ba7-ad79-10e5ed4f9ede" providerId="AD" clId="Web-{149B7BB7-7908-D56B-ED40-9DE2BD782836}" dt="2024-09-10T23:28:19.826" v="5"/>
          <ac:spMkLst>
            <pc:docMk/>
            <pc:sldMk cId="3452880012" sldId="261"/>
            <ac:spMk id="10" creationId="{45A8DE42-8A93-E73D-2022-F5DAE4F866B5}"/>
          </ac:spMkLst>
        </pc:spChg>
      </pc:sldChg>
      <pc:sldChg chg="delSp">
        <pc:chgData name="Nicholas Scaltrito" userId="S::nicholas@planetark.org::5f89ba4f-46a3-4ba7-ad79-10e5ed4f9ede" providerId="AD" clId="Web-{149B7BB7-7908-D56B-ED40-9DE2BD782836}" dt="2024-09-10T23:28:23.717" v="6"/>
        <pc:sldMkLst>
          <pc:docMk/>
          <pc:sldMk cId="1976256134" sldId="262"/>
        </pc:sldMkLst>
        <pc:spChg chg="del">
          <ac:chgData name="Nicholas Scaltrito" userId="S::nicholas@planetark.org::5f89ba4f-46a3-4ba7-ad79-10e5ed4f9ede" providerId="AD" clId="Web-{149B7BB7-7908-D56B-ED40-9DE2BD782836}" dt="2024-09-10T23:28:23.717" v="6"/>
          <ac:spMkLst>
            <pc:docMk/>
            <pc:sldMk cId="1976256134" sldId="262"/>
            <ac:spMk id="6" creationId="{00000000-0000-0000-0000-000000000000}"/>
          </ac:spMkLst>
        </pc:spChg>
      </pc:sldChg>
      <pc:sldChg chg="modSp">
        <pc:chgData name="Nicholas Scaltrito" userId="S::nicholas@planetark.org::5f89ba4f-46a3-4ba7-ad79-10e5ed4f9ede" providerId="AD" clId="Web-{149B7BB7-7908-D56B-ED40-9DE2BD782836}" dt="2024-09-10T23:29:42.704" v="13" actId="20577"/>
        <pc:sldMkLst>
          <pc:docMk/>
          <pc:sldMk cId="2365227888" sldId="263"/>
        </pc:sldMkLst>
        <pc:spChg chg="mod">
          <ac:chgData name="Nicholas Scaltrito" userId="S::nicholas@planetark.org::5f89ba4f-46a3-4ba7-ad79-10e5ed4f9ede" providerId="AD" clId="Web-{149B7BB7-7908-D56B-ED40-9DE2BD782836}" dt="2024-09-10T23:29:42.704" v="13" actId="20577"/>
          <ac:spMkLst>
            <pc:docMk/>
            <pc:sldMk cId="2365227888" sldId="263"/>
            <ac:spMk id="21" creationId="{00000000-0000-0000-0000-000000000000}"/>
          </ac:spMkLst>
        </pc:spChg>
        <pc:spChg chg="mod">
          <ac:chgData name="Nicholas Scaltrito" userId="S::nicholas@planetark.org::5f89ba4f-46a3-4ba7-ad79-10e5ed4f9ede" providerId="AD" clId="Web-{149B7BB7-7908-D56B-ED40-9DE2BD782836}" dt="2024-09-10T23:29:10.156" v="9" actId="1076"/>
          <ac:spMkLst>
            <pc:docMk/>
            <pc:sldMk cId="2365227888" sldId="263"/>
            <ac:spMk id="23" creationId="{F06E2FA4-0D42-7FFA-8DAB-E042D0956F48}"/>
          </ac:spMkLst>
        </pc:spChg>
      </pc:sldChg>
      <pc:sldChg chg="delSp modSp">
        <pc:chgData name="Nicholas Scaltrito" userId="S::nicholas@planetark.org::5f89ba4f-46a3-4ba7-ad79-10e5ed4f9ede" providerId="AD" clId="Web-{149B7BB7-7908-D56B-ED40-9DE2BD782836}" dt="2024-09-10T23:29:29.531" v="11" actId="20577"/>
        <pc:sldMkLst>
          <pc:docMk/>
          <pc:sldMk cId="3184424541" sldId="264"/>
        </pc:sldMkLst>
        <pc:spChg chg="del">
          <ac:chgData name="Nicholas Scaltrito" userId="S::nicholas@planetark.org::5f89ba4f-46a3-4ba7-ad79-10e5ed4f9ede" providerId="AD" clId="Web-{149B7BB7-7908-D56B-ED40-9DE2BD782836}" dt="2024-09-10T23:28:39.873" v="8"/>
          <ac:spMkLst>
            <pc:docMk/>
            <pc:sldMk cId="3184424541" sldId="264"/>
            <ac:spMk id="6" creationId="{00000000-0000-0000-0000-000000000000}"/>
          </ac:spMkLst>
        </pc:spChg>
        <pc:spChg chg="mod">
          <ac:chgData name="Nicholas Scaltrito" userId="S::nicholas@planetark.org::5f89ba4f-46a3-4ba7-ad79-10e5ed4f9ede" providerId="AD" clId="Web-{149B7BB7-7908-D56B-ED40-9DE2BD782836}" dt="2024-09-10T23:29:29.531" v="11" actId="20577"/>
          <ac:spMkLst>
            <pc:docMk/>
            <pc:sldMk cId="3184424541" sldId="264"/>
            <ac:spMk id="17" creationId="{E88FC5F7-61F4-85F3-9A4A-C4A74313B538}"/>
          </ac:spMkLst>
        </pc:spChg>
      </pc:sldChg>
      <pc:sldChg chg="modSp">
        <pc:chgData name="Nicholas Scaltrito" userId="S::nicholas@planetark.org::5f89ba4f-46a3-4ba7-ad79-10e5ed4f9ede" providerId="AD" clId="Web-{149B7BB7-7908-D56B-ED40-9DE2BD782836}" dt="2024-09-10T23:30:01.876" v="19" actId="1076"/>
        <pc:sldMkLst>
          <pc:docMk/>
          <pc:sldMk cId="1078843366" sldId="265"/>
        </pc:sldMkLst>
        <pc:spChg chg="mod">
          <ac:chgData name="Nicholas Scaltrito" userId="S::nicholas@planetark.org::5f89ba4f-46a3-4ba7-ad79-10e5ed4f9ede" providerId="AD" clId="Web-{149B7BB7-7908-D56B-ED40-9DE2BD782836}" dt="2024-09-10T23:30:01.876" v="19" actId="1076"/>
          <ac:spMkLst>
            <pc:docMk/>
            <pc:sldMk cId="1078843366" sldId="265"/>
            <ac:spMk id="21" creationId="{00000000-0000-0000-0000-000000000000}"/>
          </ac:spMkLst>
        </pc:spChg>
        <pc:spChg chg="mod">
          <ac:chgData name="Nicholas Scaltrito" userId="S::nicholas@planetark.org::5f89ba4f-46a3-4ba7-ad79-10e5ed4f9ede" providerId="AD" clId="Web-{149B7BB7-7908-D56B-ED40-9DE2BD782836}" dt="2024-09-10T23:29:59.454" v="18" actId="1076"/>
          <ac:spMkLst>
            <pc:docMk/>
            <pc:sldMk cId="1078843366" sldId="265"/>
            <ac:spMk id="23" creationId="{F06E2FA4-0D42-7FFA-8DAB-E042D0956F48}"/>
          </ac:spMkLst>
        </pc:spChg>
      </pc:sldChg>
      <pc:sldChg chg="delSp modSp">
        <pc:chgData name="Nicholas Scaltrito" userId="S::nicholas@planetark.org::5f89ba4f-46a3-4ba7-ad79-10e5ed4f9ede" providerId="AD" clId="Web-{149B7BB7-7908-D56B-ED40-9DE2BD782836}" dt="2024-09-10T23:30:23.767" v="21"/>
        <pc:sldMkLst>
          <pc:docMk/>
          <pc:sldMk cId="3400623375" sldId="266"/>
        </pc:sldMkLst>
        <pc:spChg chg="mod">
          <ac:chgData name="Nicholas Scaltrito" userId="S::nicholas@planetark.org::5f89ba4f-46a3-4ba7-ad79-10e5ed4f9ede" providerId="AD" clId="Web-{149B7BB7-7908-D56B-ED40-9DE2BD782836}" dt="2024-09-10T23:30:22.033" v="20" actId="20577"/>
          <ac:spMkLst>
            <pc:docMk/>
            <pc:sldMk cId="3400623375" sldId="266"/>
            <ac:spMk id="21" creationId="{00000000-0000-0000-0000-000000000000}"/>
          </ac:spMkLst>
        </pc:spChg>
        <pc:spChg chg="del">
          <ac:chgData name="Nicholas Scaltrito" userId="S::nicholas@planetark.org::5f89ba4f-46a3-4ba7-ad79-10e5ed4f9ede" providerId="AD" clId="Web-{149B7BB7-7908-D56B-ED40-9DE2BD782836}" dt="2024-09-10T23:30:23.767" v="21"/>
          <ac:spMkLst>
            <pc:docMk/>
            <pc:sldMk cId="3400623375" sldId="266"/>
            <ac:spMk id="23" creationId="{F06E2FA4-0D42-7FFA-8DAB-E042D0956F48}"/>
          </ac:spMkLst>
        </pc:spChg>
      </pc:sldChg>
      <pc:sldChg chg="modSp">
        <pc:chgData name="Nicholas Scaltrito" userId="S::nicholas@planetark.org::5f89ba4f-46a3-4ba7-ad79-10e5ed4f9ede" providerId="AD" clId="Web-{149B7BB7-7908-D56B-ED40-9DE2BD782836}" dt="2024-09-10T23:30:32.690" v="22" actId="20577"/>
        <pc:sldMkLst>
          <pc:docMk/>
          <pc:sldMk cId="62879870" sldId="267"/>
        </pc:sldMkLst>
        <pc:spChg chg="mod">
          <ac:chgData name="Nicholas Scaltrito" userId="S::nicholas@planetark.org::5f89ba4f-46a3-4ba7-ad79-10e5ed4f9ede" providerId="AD" clId="Web-{149B7BB7-7908-D56B-ED40-9DE2BD782836}" dt="2024-09-10T23:30:32.690" v="22" actId="20577"/>
          <ac:spMkLst>
            <pc:docMk/>
            <pc:sldMk cId="62879870" sldId="267"/>
            <ac:spMk id="21" creationId="{00000000-0000-0000-0000-000000000000}"/>
          </ac:spMkLst>
        </pc:spChg>
      </pc:sldChg>
      <pc:sldChg chg="modSp">
        <pc:chgData name="Nicholas Scaltrito" userId="S::nicholas@planetark.org::5f89ba4f-46a3-4ba7-ad79-10e5ed4f9ede" providerId="AD" clId="Web-{149B7BB7-7908-D56B-ED40-9DE2BD782836}" dt="2024-09-10T23:30:46.378" v="23" actId="20577"/>
        <pc:sldMkLst>
          <pc:docMk/>
          <pc:sldMk cId="2814688114" sldId="268"/>
        </pc:sldMkLst>
        <pc:spChg chg="mod">
          <ac:chgData name="Nicholas Scaltrito" userId="S::nicholas@planetark.org::5f89ba4f-46a3-4ba7-ad79-10e5ed4f9ede" providerId="AD" clId="Web-{149B7BB7-7908-D56B-ED40-9DE2BD782836}" dt="2024-09-10T23:30:46.378" v="23" actId="20577"/>
          <ac:spMkLst>
            <pc:docMk/>
            <pc:sldMk cId="2814688114" sldId="268"/>
            <ac:spMk id="6" creationId="{EDDA0332-1036-1316-AB7D-D5539C47D7A4}"/>
          </ac:spMkLst>
        </pc:spChg>
      </pc:sldChg>
      <pc:sldChg chg="modSp">
        <pc:chgData name="Nicholas Scaltrito" userId="S::nicholas@planetark.org::5f89ba4f-46a3-4ba7-ad79-10e5ed4f9ede" providerId="AD" clId="Web-{149B7BB7-7908-D56B-ED40-9DE2BD782836}" dt="2024-09-10T23:31:20.566" v="28" actId="14100"/>
        <pc:sldMkLst>
          <pc:docMk/>
          <pc:sldMk cId="573551898" sldId="270"/>
        </pc:sldMkLst>
        <pc:spChg chg="mod">
          <ac:chgData name="Nicholas Scaltrito" userId="S::nicholas@planetark.org::5f89ba4f-46a3-4ba7-ad79-10e5ed4f9ede" providerId="AD" clId="Web-{149B7BB7-7908-D56B-ED40-9DE2BD782836}" dt="2024-09-10T23:31:20.566" v="28" actId="14100"/>
          <ac:spMkLst>
            <pc:docMk/>
            <pc:sldMk cId="573551898" sldId="270"/>
            <ac:spMk id="6" creationId="{EDDA0332-1036-1316-AB7D-D5539C47D7A4}"/>
          </ac:spMkLst>
        </pc:spChg>
        <pc:spChg chg="mod">
          <ac:chgData name="Nicholas Scaltrito" userId="S::nicholas@planetark.org::5f89ba4f-46a3-4ba7-ad79-10e5ed4f9ede" providerId="AD" clId="Web-{149B7BB7-7908-D56B-ED40-9DE2BD782836}" dt="2024-09-10T07:24:05.634" v="3" actId="20577"/>
          <ac:spMkLst>
            <pc:docMk/>
            <pc:sldMk cId="573551898" sldId="270"/>
            <ac:spMk id="20" creationId="{00000000-0000-0000-0000-000000000000}"/>
          </ac:spMkLst>
        </pc:spChg>
      </pc:sldChg>
      <pc:sldChg chg="modSp">
        <pc:chgData name="Nicholas Scaltrito" userId="S::nicholas@planetark.org::5f89ba4f-46a3-4ba7-ad79-10e5ed4f9ede" providerId="AD" clId="Web-{149B7BB7-7908-D56B-ED40-9DE2BD782836}" dt="2024-09-10T23:31:34.613" v="31" actId="20577"/>
        <pc:sldMkLst>
          <pc:docMk/>
          <pc:sldMk cId="4160327562" sldId="271"/>
        </pc:sldMkLst>
        <pc:spChg chg="mod">
          <ac:chgData name="Nicholas Scaltrito" userId="S::nicholas@planetark.org::5f89ba4f-46a3-4ba7-ad79-10e5ed4f9ede" providerId="AD" clId="Web-{149B7BB7-7908-D56B-ED40-9DE2BD782836}" dt="2024-09-10T23:31:34.613" v="31" actId="20577"/>
          <ac:spMkLst>
            <pc:docMk/>
            <pc:sldMk cId="4160327562" sldId="271"/>
            <ac:spMk id="6" creationId="{EDDA0332-1036-1316-AB7D-D5539C47D7A4}"/>
          </ac:spMkLst>
        </pc:spChg>
        <pc:spChg chg="mod">
          <ac:chgData name="Nicholas Scaltrito" userId="S::nicholas@planetark.org::5f89ba4f-46a3-4ba7-ad79-10e5ed4f9ede" providerId="AD" clId="Web-{149B7BB7-7908-D56B-ED40-9DE2BD782836}" dt="2024-09-10T07:23:51.665" v="1" actId="20577"/>
          <ac:spMkLst>
            <pc:docMk/>
            <pc:sldMk cId="4160327562" sldId="271"/>
            <ac:spMk id="20" creationId="{00000000-0000-0000-0000-000000000000}"/>
          </ac:spMkLst>
        </pc:spChg>
      </pc:sldChg>
      <pc:sldChg chg="addSp modSp">
        <pc:chgData name="Nicholas Scaltrito" userId="S::nicholas@planetark.org::5f89ba4f-46a3-4ba7-ad79-10e5ed4f9ede" providerId="AD" clId="Web-{149B7BB7-7908-D56B-ED40-9DE2BD782836}" dt="2024-09-10T23:33:19.429" v="45" actId="1076"/>
        <pc:sldMkLst>
          <pc:docMk/>
          <pc:sldMk cId="1818603184" sldId="279"/>
        </pc:sldMkLst>
        <pc:spChg chg="add mod">
          <ac:chgData name="Nicholas Scaltrito" userId="S::nicholas@planetark.org::5f89ba4f-46a3-4ba7-ad79-10e5ed4f9ede" providerId="AD" clId="Web-{149B7BB7-7908-D56B-ED40-9DE2BD782836}" dt="2024-09-10T23:33:19.429" v="45" actId="1076"/>
          <ac:spMkLst>
            <pc:docMk/>
            <pc:sldMk cId="1818603184" sldId="279"/>
            <ac:spMk id="6" creationId="{45A8DE42-8A93-E73D-2022-F5DAE4F866B5}"/>
          </ac:spMkLst>
        </pc:spChg>
        <pc:spChg chg="mod">
          <ac:chgData name="Nicholas Scaltrito" userId="S::nicholas@planetark.org::5f89ba4f-46a3-4ba7-ad79-10e5ed4f9ede" providerId="AD" clId="Web-{149B7BB7-7908-D56B-ED40-9DE2BD782836}" dt="2024-09-10T23:32:53.866" v="43" actId="1076"/>
          <ac:spMkLst>
            <pc:docMk/>
            <pc:sldMk cId="1818603184" sldId="279"/>
            <ac:spMk id="8" creationId="{D2E301DE-D3F4-F9DF-53E5-568E3B396C5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C0290-902A-4272-A2AE-63701B7885B8}" type="datetimeFigureOut">
              <a:t>9/10/2024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338B4-377E-4A76-AEA7-71AD9731EED0}" type="slidenum">
              <a:t>‹#›</a:t>
            </a:fld>
            <a:endParaRPr lang="en-US"/>
          </a:p>
        </p:txBody>
      </p:sp>
    </p:spTree>
    <p:extLst>
      <p:ext uri="{BB962C8B-B14F-4D97-AF65-F5344CB8AC3E}">
        <p14:creationId xmlns:p14="http://schemas.microsoft.com/office/powerpoint/2010/main" val="2205874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Today we are celebrating Planet Ark’s National Recycling Week, this year’s theme is </a:t>
            </a:r>
            <a:r>
              <a:rPr lang="en-AU" b="1"/>
              <a:t>‘What Goes Around Comes Around’</a:t>
            </a:r>
            <a:r>
              <a:rPr lang="en-AU"/>
              <a:t>. In today’s presentation, the do’s and don’ts recycling particular items, and what we can do in our everyday lives to ensure we can recover as many materials as possible in an easy way.</a:t>
            </a:r>
          </a:p>
        </p:txBody>
      </p:sp>
      <p:sp>
        <p:nvSpPr>
          <p:cNvPr id="4" name="Slide Number Placeholder 3"/>
          <p:cNvSpPr>
            <a:spLocks noGrp="1"/>
          </p:cNvSpPr>
          <p:nvPr>
            <p:ph type="sldNum" sz="quarter" idx="5"/>
          </p:nvPr>
        </p:nvSpPr>
        <p:spPr/>
        <p:txBody>
          <a:bodyPr/>
          <a:lstStyle/>
          <a:p>
            <a:fld id="{49BEAAEA-B9D1-D946-9415-53A64728C40C}" type="slidenum">
              <a:rPr lang="en-AU" smtClean="0"/>
              <a:t>1</a:t>
            </a:fld>
            <a:endParaRPr lang="en-AU"/>
          </a:p>
        </p:txBody>
      </p:sp>
    </p:spTree>
    <p:extLst>
      <p:ext uri="{BB962C8B-B14F-4D97-AF65-F5344CB8AC3E}">
        <p14:creationId xmlns:p14="http://schemas.microsoft.com/office/powerpoint/2010/main" val="3406715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AU" dirty="0">
              <a:ea typeface="Calibri"/>
              <a:cs typeface="Calibri"/>
            </a:endParaRPr>
          </a:p>
          <a:p>
            <a:r>
              <a:rPr lang="en-AU"/>
              <a:t>Before we begin, let’s have a little activity. Which type of waste is the fastest growing in Australia?</a:t>
            </a:r>
            <a:endParaRPr lang="en-US" dirty="0"/>
          </a:p>
          <a:p>
            <a:endParaRPr lang="en-US" dirty="0"/>
          </a:p>
          <a:p>
            <a:r>
              <a:rPr lang="en-AU"/>
              <a:t>Plastics, e-products or food waste?</a:t>
            </a:r>
            <a:endParaRPr lang="en-US" dirty="0"/>
          </a:p>
          <a:p>
            <a:endParaRPr lang="en-US" dirty="0"/>
          </a:p>
          <a:p>
            <a:r>
              <a:rPr lang="en-AU" i="1"/>
              <a:t>Note for presenter: If you are delivering this face to face, you can either ask people to raise their hand. If delivered online they can type their answers in a chat box.</a:t>
            </a:r>
            <a:r>
              <a:rPr lang="en-AU"/>
              <a:t> </a:t>
            </a:r>
            <a:endParaRPr lang="en-US"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49BEAAEA-B9D1-D946-9415-53A64728C40C}" type="slidenum">
              <a:rPr lang="en-AU" smtClean="0"/>
              <a:t>2</a:t>
            </a:fld>
            <a:endParaRPr lang="en-AU"/>
          </a:p>
        </p:txBody>
      </p:sp>
    </p:spTree>
    <p:extLst>
      <p:ext uri="{BB962C8B-B14F-4D97-AF65-F5344CB8AC3E}">
        <p14:creationId xmlns:p14="http://schemas.microsoft.com/office/powerpoint/2010/main" val="1970758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AU"/>
              <a:t>It’s e-products! AKA e-waste.</a:t>
            </a:r>
            <a:endParaRPr lang="en-US" dirty="0"/>
          </a:p>
          <a:p>
            <a:pPr algn="just"/>
            <a:endParaRPr lang="en-US" dirty="0"/>
          </a:p>
          <a:p>
            <a:pPr algn="just"/>
            <a:r>
              <a:rPr lang="en-AU"/>
              <a:t>In average every year, Australians dispose of 20.7kg of e-products per person, being one of the highest in the world! </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67338B4-377E-4A76-AEA7-71AD9731EED0}" type="slidenum">
              <a:t>3</a:t>
            </a:fld>
            <a:endParaRPr lang="en-US"/>
          </a:p>
        </p:txBody>
      </p:sp>
    </p:spTree>
    <p:extLst>
      <p:ext uri="{BB962C8B-B14F-4D97-AF65-F5344CB8AC3E}">
        <p14:creationId xmlns:p14="http://schemas.microsoft.com/office/powerpoint/2010/main" val="996972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AU" dirty="0">
              <a:ea typeface="Calibri"/>
              <a:cs typeface="Calibri"/>
            </a:endParaRPr>
          </a:p>
          <a:p>
            <a:pPr algn="just"/>
            <a:r>
              <a:rPr lang="en-AU"/>
              <a:t>Before we continue talking about e-waste or e-products recycling,</a:t>
            </a:r>
            <a:endParaRPr lang="en-US" dirty="0"/>
          </a:p>
          <a:p>
            <a:pPr algn="just"/>
            <a:r>
              <a:rPr lang="en-AU"/>
              <a:t>it is important we understand the waste hierarchy, whenever we talk about waste, there are many things we should consider before recycling that have a higher environmental value. </a:t>
            </a:r>
            <a:endParaRPr lang="en-US" dirty="0"/>
          </a:p>
          <a:p>
            <a:pPr algn="just"/>
            <a:r>
              <a:rPr lang="en-AU"/>
              <a:t> </a:t>
            </a:r>
            <a:endParaRPr lang="en-US" dirty="0"/>
          </a:p>
          <a:p>
            <a:pPr algn="just"/>
            <a:r>
              <a:rPr lang="en-AU"/>
              <a:t>The most desired option is to avoid or reduce the amount of waste created in the first place. For example, do you need a brand-new phone every year? </a:t>
            </a:r>
            <a:endParaRPr lang="en-US" dirty="0"/>
          </a:p>
          <a:p>
            <a:pPr algn="just"/>
            <a:endParaRPr lang="en-US" dirty="0"/>
          </a:p>
          <a:p>
            <a:pPr algn="just"/>
            <a:r>
              <a:rPr lang="en-AU"/>
              <a:t>Then we have reuse and repair, consider repairing your electronics before buying a new one whenever possible.</a:t>
            </a:r>
            <a:endParaRPr lang="en-US" dirty="0"/>
          </a:p>
          <a:p>
            <a:pPr algn="just"/>
            <a:r>
              <a:rPr lang="en-AU"/>
              <a:t> </a:t>
            </a:r>
            <a:endParaRPr lang="en-US" dirty="0"/>
          </a:p>
          <a:p>
            <a:pPr algn="just"/>
            <a:r>
              <a:rPr lang="en-AU"/>
              <a:t>THEN we have recycling there are many ways to recycle our old and broken electronics, with the programs being free to use for individuals.</a:t>
            </a:r>
            <a:endParaRPr lang="en-US" dirty="0"/>
          </a:p>
          <a:p>
            <a:pPr algn="just"/>
            <a:endParaRPr lang="en-US" dirty="0"/>
          </a:p>
          <a:p>
            <a:pPr algn="just"/>
            <a:r>
              <a:rPr lang="en-AU" dirty="0"/>
              <a:t>That is followed by composting, while we cannot really compost our electronics, it is important we understand where it sits withing the waste hierarchy for other items such as packaging. </a:t>
            </a:r>
            <a:endParaRPr lang="en-US" dirty="0"/>
          </a:p>
          <a:p>
            <a:pPr algn="just"/>
            <a:r>
              <a:rPr lang="en-AU"/>
              <a:t>   </a:t>
            </a:r>
            <a:endParaRPr lang="en-US" dirty="0"/>
          </a:p>
          <a:p>
            <a:pPr algn="just"/>
            <a:r>
              <a:rPr lang="en-AU" dirty="0"/>
              <a:t>Finally, we have landfill. It is the least desired option</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67338B4-377E-4A76-AEA7-71AD9731EED0}" type="slidenum">
              <a:t>4</a:t>
            </a:fld>
            <a:endParaRPr lang="en-US"/>
          </a:p>
        </p:txBody>
      </p:sp>
    </p:spTree>
    <p:extLst>
      <p:ext uri="{BB962C8B-B14F-4D97-AF65-F5344CB8AC3E}">
        <p14:creationId xmlns:p14="http://schemas.microsoft.com/office/powerpoint/2010/main" val="3742781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AU"/>
              <a:t>These are the things you can do to get involved this National Recycling Week. </a:t>
            </a:r>
          </a:p>
        </p:txBody>
      </p:sp>
      <p:sp>
        <p:nvSpPr>
          <p:cNvPr id="4" name="Slide Number Placeholder 3"/>
          <p:cNvSpPr>
            <a:spLocks noGrp="1"/>
          </p:cNvSpPr>
          <p:nvPr>
            <p:ph type="sldNum" sz="quarter" idx="5"/>
          </p:nvPr>
        </p:nvSpPr>
        <p:spPr/>
        <p:txBody>
          <a:bodyPr/>
          <a:lstStyle/>
          <a:p>
            <a:fld id="{49BEAAEA-B9D1-D946-9415-53A64728C40C}" type="slidenum">
              <a:rPr lang="en-AU" smtClean="0"/>
              <a:t>13</a:t>
            </a:fld>
            <a:endParaRPr lang="en-AU"/>
          </a:p>
        </p:txBody>
      </p:sp>
    </p:spTree>
    <p:extLst>
      <p:ext uri="{BB962C8B-B14F-4D97-AF65-F5344CB8AC3E}">
        <p14:creationId xmlns:p14="http://schemas.microsoft.com/office/powerpoint/2010/main" val="990823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AU" dirty="0"/>
              <a:t>Help Planet Ark by spreading the word on socials, and registering your workplace!</a:t>
            </a:r>
          </a:p>
          <a:p>
            <a:pPr algn="just"/>
            <a:r>
              <a:rPr lang="en-AU"/>
              <a:t>  </a:t>
            </a:r>
          </a:p>
          <a:p>
            <a:pPr algn="just"/>
            <a:r>
              <a:rPr lang="en-AU"/>
              <a:t>Visit Recycling Near You to discover what other items besides packaging you can recycle. </a:t>
            </a:r>
          </a:p>
          <a:p>
            <a:pPr algn="just"/>
            <a:r>
              <a:rPr lang="en-AU"/>
              <a:t> </a:t>
            </a:r>
          </a:p>
          <a:p>
            <a:pPr algn="just"/>
            <a:r>
              <a:rPr lang="en-AU" dirty="0"/>
              <a:t>Check out if there are any events in your area to celebrate National Recycling Week. </a:t>
            </a:r>
            <a:endParaRPr lang="en-AU" dirty="0">
              <a:ea typeface="Calibri"/>
              <a:cs typeface="Calibri"/>
            </a:endParaRPr>
          </a:p>
          <a:p>
            <a:pPr algn="just"/>
            <a:endParaRPr lang="en-AU" dirty="0">
              <a:latin typeface="Aptos"/>
              <a:ea typeface="Calibri"/>
              <a:cs typeface="Calibri"/>
            </a:endParaRPr>
          </a:p>
        </p:txBody>
      </p:sp>
      <p:sp>
        <p:nvSpPr>
          <p:cNvPr id="4" name="Slide Number Placeholder 3"/>
          <p:cNvSpPr>
            <a:spLocks noGrp="1"/>
          </p:cNvSpPr>
          <p:nvPr>
            <p:ph type="sldNum" sz="quarter" idx="5"/>
          </p:nvPr>
        </p:nvSpPr>
        <p:spPr/>
        <p:txBody>
          <a:bodyPr/>
          <a:lstStyle/>
          <a:p>
            <a:fld id="{49BEAAEA-B9D1-D946-9415-53A64728C40C}" type="slidenum">
              <a:rPr lang="en-AU" smtClean="0"/>
              <a:t>14</a:t>
            </a:fld>
            <a:endParaRPr lang="en-AU"/>
          </a:p>
        </p:txBody>
      </p:sp>
    </p:spTree>
    <p:extLst>
      <p:ext uri="{BB962C8B-B14F-4D97-AF65-F5344CB8AC3E}">
        <p14:creationId xmlns:p14="http://schemas.microsoft.com/office/powerpoint/2010/main" val="4186411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5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2.svg"/><Relationship Id="rId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24.sv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26.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2.svg"/><Relationship Id="rId10" Type="http://schemas.openxmlformats.org/officeDocument/2006/relationships/image" Target="../media/image29.jpeg"/><Relationship Id="rId4" Type="http://schemas.openxmlformats.org/officeDocument/2006/relationships/image" Target="../media/image21.png"/><Relationship Id="rId9" Type="http://schemas.openxmlformats.org/officeDocument/2006/relationships/image" Target="../media/image28.sv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12.svg"/><Relationship Id="rId5" Type="http://schemas.openxmlformats.org/officeDocument/2006/relationships/image" Target="../media/image32.svg"/><Relationship Id="rId10" Type="http://schemas.openxmlformats.org/officeDocument/2006/relationships/image" Target="../media/image11.png"/><Relationship Id="rId4" Type="http://schemas.openxmlformats.org/officeDocument/2006/relationships/image" Target="../media/image31.png"/><Relationship Id="rId9" Type="http://schemas.openxmlformats.org/officeDocument/2006/relationships/image" Target="../media/image36.svg"/></Relationships>
</file>

<file path=ppt/slides/_rels/slide6.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7.jpeg"/><Relationship Id="rId3" Type="http://schemas.openxmlformats.org/officeDocument/2006/relationships/hyperlink" Target="https://www.mobilemuster.com.au/recycle-a-mobile" TargetMode="External"/><Relationship Id="rId7" Type="http://schemas.openxmlformats.org/officeDocument/2006/relationships/image" Target="../media/image33.png"/><Relationship Id="rId12"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11.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png"/><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1.png"/><Relationship Id="rId3" Type="http://schemas.openxmlformats.org/officeDocument/2006/relationships/image" Target="../media/image38.png"/><Relationship Id="rId7" Type="http://schemas.openxmlformats.org/officeDocument/2006/relationships/image" Target="../media/image23.png"/><Relationship Id="rId12"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1.svg"/><Relationship Id="rId11" Type="http://schemas.openxmlformats.org/officeDocument/2006/relationships/image" Target="../media/image25.png"/><Relationship Id="rId5" Type="http://schemas.openxmlformats.org/officeDocument/2006/relationships/image" Target="../media/image40.png"/><Relationship Id="rId10" Type="http://schemas.openxmlformats.org/officeDocument/2006/relationships/image" Target="../media/image43.svg"/><Relationship Id="rId4" Type="http://schemas.openxmlformats.org/officeDocument/2006/relationships/image" Target="../media/image39.svg"/><Relationship Id="rId9" Type="http://schemas.openxmlformats.org/officeDocument/2006/relationships/image" Target="../media/image42.png"/><Relationship Id="rId1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275607" y="1686407"/>
            <a:ext cx="10346782" cy="3362704"/>
          </a:xfrm>
          <a:custGeom>
            <a:avLst/>
            <a:gdLst/>
            <a:ahLst/>
            <a:cxnLst/>
            <a:rect l="l" t="t" r="r" b="b"/>
            <a:pathLst>
              <a:path w="10346782" h="3362704">
                <a:moveTo>
                  <a:pt x="0" y="0"/>
                </a:moveTo>
                <a:lnTo>
                  <a:pt x="10346782" y="0"/>
                </a:lnTo>
                <a:lnTo>
                  <a:pt x="10346782" y="3362704"/>
                </a:lnTo>
                <a:lnTo>
                  <a:pt x="0" y="3362704"/>
                </a:lnTo>
                <a:lnTo>
                  <a:pt x="0" y="0"/>
                </a:lnTo>
                <a:close/>
              </a:path>
            </a:pathLst>
          </a:custGeom>
          <a:blipFill>
            <a:blip r:embed="rId3"/>
            <a:stretch>
              <a:fillRect l="-193" r="-193"/>
            </a:stretch>
          </a:blipFill>
        </p:spPr>
        <p:txBody>
          <a:bodyPr/>
          <a:lstStyle/>
          <a:p>
            <a:endParaRPr lang="en-AU"/>
          </a:p>
        </p:txBody>
      </p:sp>
      <p:grpSp>
        <p:nvGrpSpPr>
          <p:cNvPr id="3" name="Group 3"/>
          <p:cNvGrpSpPr/>
          <p:nvPr/>
        </p:nvGrpSpPr>
        <p:grpSpPr>
          <a:xfrm>
            <a:off x="0" y="0"/>
            <a:ext cx="5068029" cy="10287000"/>
            <a:chOff x="0" y="0"/>
            <a:chExt cx="1334790" cy="2709333"/>
          </a:xfrm>
        </p:grpSpPr>
        <p:sp>
          <p:nvSpPr>
            <p:cNvPr id="4" name="Freeform 4"/>
            <p:cNvSpPr/>
            <p:nvPr/>
          </p:nvSpPr>
          <p:spPr>
            <a:xfrm>
              <a:off x="0" y="0"/>
              <a:ext cx="1334790" cy="2709333"/>
            </a:xfrm>
            <a:custGeom>
              <a:avLst/>
              <a:gdLst/>
              <a:ahLst/>
              <a:cxnLst/>
              <a:rect l="l" t="t" r="r" b="b"/>
              <a:pathLst>
                <a:path w="1334790" h="2709333">
                  <a:moveTo>
                    <a:pt x="0" y="0"/>
                  </a:moveTo>
                  <a:lnTo>
                    <a:pt x="1334790" y="0"/>
                  </a:lnTo>
                  <a:lnTo>
                    <a:pt x="1334790" y="2709333"/>
                  </a:lnTo>
                  <a:lnTo>
                    <a:pt x="0" y="2709333"/>
                  </a:lnTo>
                  <a:close/>
                </a:path>
              </a:pathLst>
            </a:custGeom>
            <a:gradFill rotWithShape="1">
              <a:gsLst>
                <a:gs pos="0">
                  <a:srgbClr val="439071">
                    <a:alpha val="100000"/>
                  </a:srgbClr>
                </a:gs>
                <a:gs pos="100000">
                  <a:srgbClr val="2DBC70">
                    <a:alpha val="100000"/>
                  </a:srgbClr>
                </a:gs>
              </a:gsLst>
              <a:lin ang="2700000"/>
            </a:gradFill>
          </p:spPr>
          <p:txBody>
            <a:bodyPr/>
            <a:lstStyle/>
            <a:p>
              <a:endParaRPr lang="en-AU"/>
            </a:p>
          </p:txBody>
        </p:sp>
        <p:sp>
          <p:nvSpPr>
            <p:cNvPr id="5" name="TextBox 5"/>
            <p:cNvSpPr txBox="1"/>
            <p:nvPr/>
          </p:nvSpPr>
          <p:spPr>
            <a:xfrm>
              <a:off x="0" y="-38100"/>
              <a:ext cx="1334790" cy="2747433"/>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rot="265690">
            <a:off x="-2426492" y="4254168"/>
            <a:ext cx="8390702" cy="8390702"/>
          </a:xfrm>
          <a:custGeom>
            <a:avLst/>
            <a:gdLst/>
            <a:ahLst/>
            <a:cxnLst/>
            <a:rect l="l" t="t" r="r" b="b"/>
            <a:pathLst>
              <a:path w="8390702" h="8390702">
                <a:moveTo>
                  <a:pt x="0" y="0"/>
                </a:moveTo>
                <a:lnTo>
                  <a:pt x="8390701" y="0"/>
                </a:lnTo>
                <a:lnTo>
                  <a:pt x="8390701" y="8390701"/>
                </a:lnTo>
                <a:lnTo>
                  <a:pt x="0" y="8390701"/>
                </a:lnTo>
                <a:lnTo>
                  <a:pt x="0" y="0"/>
                </a:lnTo>
                <a:close/>
              </a:path>
            </a:pathLst>
          </a:custGeom>
          <a:blipFill>
            <a:blip r:embed="rId4">
              <a:alphaModFix amt="58000"/>
            </a:blip>
            <a:stretch>
              <a:fillRect/>
            </a:stretch>
          </a:blipFill>
        </p:spPr>
        <p:txBody>
          <a:bodyPr/>
          <a:lstStyle/>
          <a:p>
            <a:endParaRPr lang="en-AU"/>
          </a:p>
        </p:txBody>
      </p:sp>
      <p:sp>
        <p:nvSpPr>
          <p:cNvPr id="9" name="TextBox 7">
            <a:extLst>
              <a:ext uri="{FF2B5EF4-FFF2-40B4-BE49-F238E27FC236}">
                <a16:creationId xmlns:a16="http://schemas.microsoft.com/office/drawing/2014/main" id="{FF44FA3F-59F9-A56F-3308-2F2976A0A587}"/>
              </a:ext>
            </a:extLst>
          </p:cNvPr>
          <p:cNvSpPr txBox="1"/>
          <p:nvPr/>
        </p:nvSpPr>
        <p:spPr>
          <a:xfrm>
            <a:off x="7259994" y="5981700"/>
            <a:ext cx="9004926" cy="2755626"/>
          </a:xfrm>
          <a:prstGeom prst="rect">
            <a:avLst/>
          </a:prstGeom>
        </p:spPr>
        <p:txBody>
          <a:bodyPr wrap="square" lIns="0" tIns="0" rIns="0" bIns="0" rtlCol="0" anchor="t">
            <a:spAutoFit/>
          </a:bodyPr>
          <a:lstStyle/>
          <a:p>
            <a:pPr algn="ctr">
              <a:lnSpc>
                <a:spcPts val="11199"/>
              </a:lnSpc>
            </a:pPr>
            <a:r>
              <a:rPr lang="en-US" sz="7950" dirty="0">
                <a:solidFill>
                  <a:srgbClr val="00A7E1"/>
                </a:solidFill>
                <a:latin typeface="Futura-Bold"/>
                <a:sym typeface="Futura-Bold"/>
              </a:rPr>
              <a:t>Electronic Waste</a:t>
            </a:r>
          </a:p>
          <a:p>
            <a:pPr algn="ctr">
              <a:lnSpc>
                <a:spcPts val="11199"/>
              </a:lnSpc>
            </a:pPr>
            <a:r>
              <a:rPr lang="en-US" sz="7950" dirty="0">
                <a:solidFill>
                  <a:srgbClr val="00A7E1"/>
                </a:solidFill>
                <a:latin typeface="Futura-Bold"/>
                <a:sym typeface="Futura-Bold"/>
              </a:rPr>
              <a:t>(E-waste)</a:t>
            </a:r>
          </a:p>
        </p:txBody>
      </p:sp>
    </p:spTree>
    <p:extLst>
      <p:ext uri="{BB962C8B-B14F-4D97-AF65-F5344CB8AC3E}">
        <p14:creationId xmlns:p14="http://schemas.microsoft.com/office/powerpoint/2010/main" val="3452880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2"/>
            <a:stretch>
              <a:fillRect l="-193" r="-193"/>
            </a:stretch>
          </a:blipFill>
        </p:spPr>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sp>
      <p:sp>
        <p:nvSpPr>
          <p:cNvPr id="8" name="TextBox 8"/>
          <p:cNvSpPr txBox="1"/>
          <p:nvPr/>
        </p:nvSpPr>
        <p:spPr>
          <a:xfrm>
            <a:off x="1028700" y="607181"/>
            <a:ext cx="12394420" cy="1192634"/>
          </a:xfrm>
          <a:prstGeom prst="rect">
            <a:avLst/>
          </a:prstGeom>
        </p:spPr>
        <p:txBody>
          <a:bodyPr lIns="0" tIns="0" rIns="0" bIns="0" rtlCol="0" anchor="t">
            <a:spAutoFit/>
          </a:bodyPr>
          <a:lstStyle/>
          <a:p>
            <a:pPr>
              <a:lnSpc>
                <a:spcPts val="9279"/>
              </a:lnSpc>
            </a:pPr>
            <a:r>
              <a:rPr lang="en-US" sz="7950" dirty="0">
                <a:solidFill>
                  <a:srgbClr val="FFFFFF"/>
                </a:solidFill>
                <a:latin typeface="Futura-Bold"/>
                <a:sym typeface="Futura-Bold"/>
              </a:rPr>
              <a:t>BATTERIES</a:t>
            </a:r>
          </a:p>
        </p:txBody>
      </p:sp>
      <p:sp>
        <p:nvSpPr>
          <p:cNvPr id="23" name="Freeform 6">
            <a:extLst>
              <a:ext uri="{FF2B5EF4-FFF2-40B4-BE49-F238E27FC236}">
                <a16:creationId xmlns:a16="http://schemas.microsoft.com/office/drawing/2014/main" id="{F06E2FA4-0D42-7FFA-8DAB-E042D0956F48}"/>
              </a:ext>
            </a:extLst>
          </p:cNvPr>
          <p:cNvSpPr/>
          <p:nvPr/>
        </p:nvSpPr>
        <p:spPr>
          <a:xfrm>
            <a:off x="-2138197" y="4419766"/>
            <a:ext cx="7683962" cy="7683962"/>
          </a:xfrm>
          <a:custGeom>
            <a:avLst/>
            <a:gdLst/>
            <a:ahLst/>
            <a:cxnLst/>
            <a:rect l="l" t="t" r="r" b="b"/>
            <a:pathLst>
              <a:path w="7683962" h="7683962">
                <a:moveTo>
                  <a:pt x="0" y="0"/>
                </a:moveTo>
                <a:lnTo>
                  <a:pt x="7683962" y="0"/>
                </a:lnTo>
                <a:lnTo>
                  <a:pt x="7683962" y="7683962"/>
                </a:lnTo>
                <a:lnTo>
                  <a:pt x="0" y="7683962"/>
                </a:lnTo>
                <a:lnTo>
                  <a:pt x="0" y="0"/>
                </a:lnTo>
                <a:close/>
              </a:path>
            </a:pathLst>
          </a:custGeom>
          <a:blipFill>
            <a:blip r:embed="rId3">
              <a:alphaModFix amt="32999"/>
            </a:blip>
            <a:stretch>
              <a:fillRect/>
            </a:stretch>
          </a:blipFill>
        </p:spPr>
      </p:sp>
      <p:sp>
        <p:nvSpPr>
          <p:cNvPr id="6" name="TextBox 5">
            <a:extLst>
              <a:ext uri="{FF2B5EF4-FFF2-40B4-BE49-F238E27FC236}">
                <a16:creationId xmlns:a16="http://schemas.microsoft.com/office/drawing/2014/main" id="{EDDA0332-1036-1316-AB7D-D5539C47D7A4}"/>
              </a:ext>
            </a:extLst>
          </p:cNvPr>
          <p:cNvSpPr txBox="1"/>
          <p:nvPr/>
        </p:nvSpPr>
        <p:spPr>
          <a:xfrm>
            <a:off x="7504509" y="2932510"/>
            <a:ext cx="9833371"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3200" dirty="0">
                <a:solidFill>
                  <a:schemeClr val="bg1"/>
                </a:solidFill>
                <a:latin typeface="Lato"/>
                <a:ea typeface="Lato"/>
                <a:cs typeface="Lato"/>
              </a:rPr>
              <a:t>Rechargeable batteries are a great way to reduce battery waste.</a:t>
            </a:r>
            <a:endParaRPr lang="en-US" sz="3200" dirty="0">
              <a:solidFill>
                <a:schemeClr val="bg1"/>
              </a:solidFill>
              <a:latin typeface="Lato"/>
              <a:ea typeface="Lato"/>
              <a:cs typeface="Lato"/>
            </a:endParaRPr>
          </a:p>
          <a:p>
            <a:endParaRPr lang="en-AU" sz="3200" dirty="0">
              <a:solidFill>
                <a:srgbClr val="000000"/>
              </a:solidFill>
              <a:latin typeface="Lato"/>
              <a:ea typeface="Lato"/>
              <a:cs typeface="Lato"/>
            </a:endParaRPr>
          </a:p>
          <a:p>
            <a:r>
              <a:rPr lang="en-AU" sz="3200" dirty="0">
                <a:solidFill>
                  <a:schemeClr val="bg1"/>
                </a:solidFill>
                <a:latin typeface="Lato"/>
                <a:ea typeface="Lato"/>
                <a:cs typeface="Lato"/>
              </a:rPr>
              <a:t>When recycling, look for participating retailers to recycle batteries from home. </a:t>
            </a:r>
            <a:endParaRPr lang="en-AU" sz="3200" dirty="0">
              <a:solidFill>
                <a:schemeClr val="bg1"/>
              </a:solidFill>
              <a:latin typeface="Calibri"/>
              <a:ea typeface="Calibri"/>
              <a:cs typeface="Calibri"/>
            </a:endParaRPr>
          </a:p>
          <a:p>
            <a:br>
              <a:rPr lang="en-AU" sz="3200" dirty="0">
                <a:latin typeface="Lato"/>
                <a:ea typeface="Lato"/>
                <a:cs typeface="Lato"/>
              </a:rPr>
            </a:br>
            <a:r>
              <a:rPr lang="en-AU" sz="3200" dirty="0">
                <a:solidFill>
                  <a:schemeClr val="bg1"/>
                </a:solidFill>
                <a:latin typeface="Lato"/>
                <a:ea typeface="Lato"/>
                <a:cs typeface="Lato"/>
              </a:rPr>
              <a:t>For workplaces consider investing in a box from Batteries 4 Planet Ark.</a:t>
            </a:r>
            <a:endParaRPr lang="en-AU" sz="3200">
              <a:solidFill>
                <a:schemeClr val="bg1"/>
              </a:solidFill>
              <a:latin typeface="Calibri"/>
              <a:ea typeface="Calibri"/>
              <a:cs typeface="Calibri"/>
            </a:endParaRPr>
          </a:p>
        </p:txBody>
      </p:sp>
      <p:pic>
        <p:nvPicPr>
          <p:cNvPr id="13" name="Graphic 12" descr="Battery charging with solid fill">
            <a:extLst>
              <a:ext uri="{FF2B5EF4-FFF2-40B4-BE49-F238E27FC236}">
                <a16:creationId xmlns:a16="http://schemas.microsoft.com/office/drawing/2014/main" id="{C5525A55-F337-4273-E733-044A5791B9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69753" y="6775846"/>
            <a:ext cx="2164556" cy="2182415"/>
          </a:xfrm>
          <a:prstGeom prst="rect">
            <a:avLst/>
          </a:prstGeom>
        </p:spPr>
      </p:pic>
      <p:pic>
        <p:nvPicPr>
          <p:cNvPr id="9" name="Picture 8" descr="Text, logo&#10;&#10;Description automatically generated">
            <a:extLst>
              <a:ext uri="{FF2B5EF4-FFF2-40B4-BE49-F238E27FC236}">
                <a16:creationId xmlns:a16="http://schemas.microsoft.com/office/drawing/2014/main" id="{B751F0F6-0313-06BA-CAFE-93B8F671C5FD}"/>
              </a:ext>
            </a:extLst>
          </p:cNvPr>
          <p:cNvPicPr>
            <a:picLocks noChangeAspect="1"/>
          </p:cNvPicPr>
          <p:nvPr/>
        </p:nvPicPr>
        <p:blipFill>
          <a:blip r:embed="rId6"/>
          <a:stretch>
            <a:fillRect/>
          </a:stretch>
        </p:blipFill>
        <p:spPr>
          <a:xfrm>
            <a:off x="485774" y="3255169"/>
            <a:ext cx="6725841" cy="3151584"/>
          </a:xfrm>
          <a:prstGeom prst="rect">
            <a:avLst/>
          </a:prstGeom>
        </p:spPr>
      </p:pic>
      <p:grpSp>
        <p:nvGrpSpPr>
          <p:cNvPr id="22" name="Group 9">
            <a:extLst>
              <a:ext uri="{FF2B5EF4-FFF2-40B4-BE49-F238E27FC236}">
                <a16:creationId xmlns:a16="http://schemas.microsoft.com/office/drawing/2014/main" id="{E198E56B-AA2A-82BA-A796-EF841F6452A4}"/>
              </a:ext>
            </a:extLst>
          </p:cNvPr>
          <p:cNvGrpSpPr/>
          <p:nvPr/>
        </p:nvGrpSpPr>
        <p:grpSpPr>
          <a:xfrm>
            <a:off x="3625193" y="6415531"/>
            <a:ext cx="3453957" cy="1986898"/>
            <a:chOff x="0" y="0"/>
            <a:chExt cx="7081776" cy="4554197"/>
          </a:xfrm>
        </p:grpSpPr>
        <p:grpSp>
          <p:nvGrpSpPr>
            <p:cNvPr id="14" name="Group 10">
              <a:extLst>
                <a:ext uri="{FF2B5EF4-FFF2-40B4-BE49-F238E27FC236}">
                  <a16:creationId xmlns:a16="http://schemas.microsoft.com/office/drawing/2014/main" id="{581943CD-F425-0C56-65CD-A6AA2A8F594D}"/>
                </a:ext>
              </a:extLst>
            </p:cNvPr>
            <p:cNvGrpSpPr/>
            <p:nvPr/>
          </p:nvGrpSpPr>
          <p:grpSpPr>
            <a:xfrm>
              <a:off x="142440" y="262235"/>
              <a:ext cx="6939336" cy="4291962"/>
              <a:chOff x="0" y="0"/>
              <a:chExt cx="2010869" cy="1243717"/>
            </a:xfrm>
          </p:grpSpPr>
          <p:sp>
            <p:nvSpPr>
              <p:cNvPr id="19" name="Freeform 11">
                <a:extLst>
                  <a:ext uri="{FF2B5EF4-FFF2-40B4-BE49-F238E27FC236}">
                    <a16:creationId xmlns:a16="http://schemas.microsoft.com/office/drawing/2014/main" id="{E48B932F-6FF0-8460-2F69-F3DCCCE459A7}"/>
                  </a:ext>
                </a:extLst>
              </p:cNvPr>
              <p:cNvSpPr/>
              <p:nvPr/>
            </p:nvSpPr>
            <p:spPr>
              <a:xfrm>
                <a:off x="0" y="0"/>
                <a:ext cx="2010869" cy="1243717"/>
              </a:xfrm>
              <a:custGeom>
                <a:avLst/>
                <a:gdLst/>
                <a:ahLst/>
                <a:cxnLst/>
                <a:rect l="l" t="t" r="r" b="b"/>
                <a:pathLst>
                  <a:path w="2010869" h="1243717">
                    <a:moveTo>
                      <a:pt x="22313" y="0"/>
                    </a:moveTo>
                    <a:lnTo>
                      <a:pt x="1988556" y="0"/>
                    </a:lnTo>
                    <a:cubicBezTo>
                      <a:pt x="1994474" y="0"/>
                      <a:pt x="2000149" y="2351"/>
                      <a:pt x="2004334" y="6535"/>
                    </a:cubicBezTo>
                    <a:cubicBezTo>
                      <a:pt x="2008518" y="10720"/>
                      <a:pt x="2010869" y="16395"/>
                      <a:pt x="2010869" y="22313"/>
                    </a:cubicBezTo>
                    <a:lnTo>
                      <a:pt x="2010869" y="1221404"/>
                    </a:lnTo>
                    <a:cubicBezTo>
                      <a:pt x="2010869" y="1227322"/>
                      <a:pt x="2008518" y="1232998"/>
                      <a:pt x="2004334" y="1237182"/>
                    </a:cubicBezTo>
                    <a:cubicBezTo>
                      <a:pt x="2000149" y="1241367"/>
                      <a:pt x="1994474" y="1243717"/>
                      <a:pt x="1988556" y="1243717"/>
                    </a:cubicBezTo>
                    <a:lnTo>
                      <a:pt x="22313" y="1243717"/>
                    </a:lnTo>
                    <a:cubicBezTo>
                      <a:pt x="16395" y="1243717"/>
                      <a:pt x="10720" y="1241367"/>
                      <a:pt x="6535" y="1237182"/>
                    </a:cubicBezTo>
                    <a:cubicBezTo>
                      <a:pt x="2351" y="1232998"/>
                      <a:pt x="0" y="1227322"/>
                      <a:pt x="0" y="1221404"/>
                    </a:cubicBezTo>
                    <a:lnTo>
                      <a:pt x="0" y="22313"/>
                    </a:lnTo>
                    <a:cubicBezTo>
                      <a:pt x="0" y="16395"/>
                      <a:pt x="2351" y="10720"/>
                      <a:pt x="6535" y="6535"/>
                    </a:cubicBezTo>
                    <a:cubicBezTo>
                      <a:pt x="10720" y="2351"/>
                      <a:pt x="16395" y="0"/>
                      <a:pt x="22313" y="0"/>
                    </a:cubicBezTo>
                    <a:close/>
                  </a:path>
                </a:pathLst>
              </a:custGeom>
              <a:solidFill>
                <a:srgbClr val="ECF0F1"/>
              </a:solidFill>
            </p:spPr>
          </p:sp>
          <p:sp>
            <p:nvSpPr>
              <p:cNvPr id="21" name="TextBox 12">
                <a:extLst>
                  <a:ext uri="{FF2B5EF4-FFF2-40B4-BE49-F238E27FC236}">
                    <a16:creationId xmlns:a16="http://schemas.microsoft.com/office/drawing/2014/main" id="{74155597-1861-C15F-5C20-E6103CF00104}"/>
                  </a:ext>
                </a:extLst>
              </p:cNvPr>
              <p:cNvSpPr txBox="1"/>
              <p:nvPr/>
            </p:nvSpPr>
            <p:spPr>
              <a:xfrm>
                <a:off x="0" y="85725"/>
                <a:ext cx="2010869" cy="1157992"/>
              </a:xfrm>
              <a:prstGeom prst="rect">
                <a:avLst/>
              </a:prstGeom>
            </p:spPr>
            <p:txBody>
              <a:bodyPr lIns="50800" tIns="50800" rIns="50800" bIns="50800" rtlCol="0" anchor="ctr"/>
              <a:lstStyle/>
              <a:p>
                <a:pPr algn="ctr">
                  <a:lnSpc>
                    <a:spcPts val="1925"/>
                  </a:lnSpc>
                </a:pPr>
                <a:endParaRPr/>
              </a:p>
            </p:txBody>
          </p:sp>
        </p:grpSp>
        <p:grpSp>
          <p:nvGrpSpPr>
            <p:cNvPr id="15" name="Group 13">
              <a:extLst>
                <a:ext uri="{FF2B5EF4-FFF2-40B4-BE49-F238E27FC236}">
                  <a16:creationId xmlns:a16="http://schemas.microsoft.com/office/drawing/2014/main" id="{91464437-D6D7-89E2-1989-C3EE9040B876}"/>
                </a:ext>
              </a:extLst>
            </p:cNvPr>
            <p:cNvGrpSpPr/>
            <p:nvPr/>
          </p:nvGrpSpPr>
          <p:grpSpPr>
            <a:xfrm>
              <a:off x="0" y="0"/>
              <a:ext cx="6927312" cy="4397773"/>
              <a:chOff x="0" y="0"/>
              <a:chExt cx="1959087" cy="1243717"/>
            </a:xfrm>
          </p:grpSpPr>
          <p:sp>
            <p:nvSpPr>
              <p:cNvPr id="17" name="Freeform 14">
                <a:extLst>
                  <a:ext uri="{FF2B5EF4-FFF2-40B4-BE49-F238E27FC236}">
                    <a16:creationId xmlns:a16="http://schemas.microsoft.com/office/drawing/2014/main" id="{AD5900AB-0712-460B-8168-6021A1776F0A}"/>
                  </a:ext>
                </a:extLst>
              </p:cNvPr>
              <p:cNvSpPr/>
              <p:nvPr/>
            </p:nvSpPr>
            <p:spPr>
              <a:xfrm>
                <a:off x="0" y="0"/>
                <a:ext cx="1959087" cy="1243717"/>
              </a:xfrm>
              <a:custGeom>
                <a:avLst/>
                <a:gdLst/>
                <a:ahLst/>
                <a:cxnLst/>
                <a:rect l="l" t="t" r="r" b="b"/>
                <a:pathLst>
                  <a:path w="1959087" h="1243717">
                    <a:moveTo>
                      <a:pt x="22352" y="0"/>
                    </a:moveTo>
                    <a:lnTo>
                      <a:pt x="1936735" y="0"/>
                    </a:lnTo>
                    <a:cubicBezTo>
                      <a:pt x="1949079" y="0"/>
                      <a:pt x="1959087" y="10007"/>
                      <a:pt x="1959087" y="22352"/>
                    </a:cubicBezTo>
                    <a:lnTo>
                      <a:pt x="1959087" y="1221366"/>
                    </a:lnTo>
                    <a:cubicBezTo>
                      <a:pt x="1959087" y="1227294"/>
                      <a:pt x="1956732" y="1232979"/>
                      <a:pt x="1952540" y="1237171"/>
                    </a:cubicBezTo>
                    <a:cubicBezTo>
                      <a:pt x="1948348" y="1241363"/>
                      <a:pt x="1942663" y="1243717"/>
                      <a:pt x="1936735" y="1243717"/>
                    </a:cubicBezTo>
                    <a:lnTo>
                      <a:pt x="22352" y="1243717"/>
                    </a:lnTo>
                    <a:cubicBezTo>
                      <a:pt x="10007" y="1243717"/>
                      <a:pt x="0" y="1233710"/>
                      <a:pt x="0" y="1221366"/>
                    </a:cubicBezTo>
                    <a:lnTo>
                      <a:pt x="0" y="22352"/>
                    </a:lnTo>
                    <a:cubicBezTo>
                      <a:pt x="0" y="10007"/>
                      <a:pt x="10007" y="0"/>
                      <a:pt x="22352" y="0"/>
                    </a:cubicBezTo>
                    <a:close/>
                  </a:path>
                </a:pathLst>
              </a:custGeom>
              <a:solidFill>
                <a:srgbClr val="00A7E1"/>
              </a:solidFill>
            </p:spPr>
          </p:sp>
          <p:sp>
            <p:nvSpPr>
              <p:cNvPr id="18" name="TextBox 15">
                <a:extLst>
                  <a:ext uri="{FF2B5EF4-FFF2-40B4-BE49-F238E27FC236}">
                    <a16:creationId xmlns:a16="http://schemas.microsoft.com/office/drawing/2014/main" id="{2E4BF237-9147-B643-F1F0-5AB5629A44F7}"/>
                  </a:ext>
                </a:extLst>
              </p:cNvPr>
              <p:cNvSpPr txBox="1"/>
              <p:nvPr/>
            </p:nvSpPr>
            <p:spPr>
              <a:xfrm>
                <a:off x="0" y="85725"/>
                <a:ext cx="1959087" cy="1157992"/>
              </a:xfrm>
              <a:prstGeom prst="rect">
                <a:avLst/>
              </a:prstGeom>
            </p:spPr>
            <p:txBody>
              <a:bodyPr lIns="50800" tIns="50800" rIns="50800" bIns="50800" rtlCol="0" anchor="ctr"/>
              <a:lstStyle/>
              <a:p>
                <a:pPr algn="ctr">
                  <a:lnSpc>
                    <a:spcPts val="1925"/>
                  </a:lnSpc>
                </a:pPr>
                <a:endParaRPr/>
              </a:p>
            </p:txBody>
          </p:sp>
        </p:grpSp>
        <p:sp>
          <p:nvSpPr>
            <p:cNvPr id="16" name="TextBox 16">
              <a:extLst>
                <a:ext uri="{FF2B5EF4-FFF2-40B4-BE49-F238E27FC236}">
                  <a16:creationId xmlns:a16="http://schemas.microsoft.com/office/drawing/2014/main" id="{94904326-B0A1-ECE3-CC8B-6139B0F3F901}"/>
                </a:ext>
              </a:extLst>
            </p:cNvPr>
            <p:cNvSpPr txBox="1"/>
            <p:nvPr/>
          </p:nvSpPr>
          <p:spPr>
            <a:xfrm>
              <a:off x="436988" y="278384"/>
              <a:ext cx="6182119" cy="3983639"/>
            </a:xfrm>
            <a:prstGeom prst="rect">
              <a:avLst/>
            </a:prstGeom>
          </p:spPr>
          <p:txBody>
            <a:bodyPr wrap="square" lIns="0" tIns="0" rIns="0" bIns="0" rtlCol="0" anchor="t">
              <a:spAutoFit/>
            </a:bodyPr>
            <a:lstStyle/>
            <a:p>
              <a:pPr algn="ctr">
                <a:lnSpc>
                  <a:spcPts val="3479"/>
                </a:lnSpc>
              </a:pPr>
              <a:r>
                <a:rPr lang="en-US" dirty="0">
                  <a:solidFill>
                    <a:srgbClr val="FBF6F1"/>
                  </a:solidFill>
                  <a:latin typeface="Futura-Bold"/>
                </a:rPr>
                <a:t>Always tape dead battery ends when storing dropping off for recycling</a:t>
              </a:r>
              <a:endParaRPr lang="en-US" dirty="0">
                <a:solidFill>
                  <a:srgbClr val="FBF6F1"/>
                </a:solidFill>
                <a:latin typeface="Futura-Bold"/>
                <a:sym typeface="Futura-Bold"/>
              </a:endParaRPr>
            </a:p>
          </p:txBody>
        </p:sp>
      </p:grpSp>
    </p:spTree>
    <p:extLst>
      <p:ext uri="{BB962C8B-B14F-4D97-AF65-F5344CB8AC3E}">
        <p14:creationId xmlns:p14="http://schemas.microsoft.com/office/powerpoint/2010/main" val="3311940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2"/>
            <a:stretch>
              <a:fillRect l="-193" r="-193"/>
            </a:stretch>
          </a:blipFill>
        </p:spPr>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sp>
      <p:sp>
        <p:nvSpPr>
          <p:cNvPr id="8" name="TextBox 8"/>
          <p:cNvSpPr txBox="1"/>
          <p:nvPr/>
        </p:nvSpPr>
        <p:spPr>
          <a:xfrm>
            <a:off x="1028700" y="607181"/>
            <a:ext cx="12394420" cy="1192634"/>
          </a:xfrm>
          <a:prstGeom prst="rect">
            <a:avLst/>
          </a:prstGeom>
        </p:spPr>
        <p:txBody>
          <a:bodyPr lIns="0" tIns="0" rIns="0" bIns="0" rtlCol="0" anchor="t">
            <a:spAutoFit/>
          </a:bodyPr>
          <a:lstStyle/>
          <a:p>
            <a:pPr>
              <a:lnSpc>
                <a:spcPts val="9279"/>
              </a:lnSpc>
            </a:pPr>
            <a:r>
              <a:rPr lang="en-US" sz="7950" dirty="0">
                <a:solidFill>
                  <a:srgbClr val="FFFFFF"/>
                </a:solidFill>
                <a:latin typeface="Futura-Bold"/>
                <a:sym typeface="Futura-Bold"/>
              </a:rPr>
              <a:t>RECYCLING E-WASTE</a:t>
            </a:r>
          </a:p>
        </p:txBody>
      </p:sp>
      <p:sp>
        <p:nvSpPr>
          <p:cNvPr id="20" name="TextBox 20"/>
          <p:cNvSpPr txBox="1"/>
          <p:nvPr/>
        </p:nvSpPr>
        <p:spPr>
          <a:xfrm>
            <a:off x="7513406" y="2574574"/>
            <a:ext cx="9430812" cy="1139992"/>
          </a:xfrm>
          <a:prstGeom prst="rect">
            <a:avLst/>
          </a:prstGeom>
        </p:spPr>
        <p:txBody>
          <a:bodyPr wrap="square" lIns="0" tIns="0" rIns="0" bIns="0" rtlCol="0" anchor="t">
            <a:spAutoFit/>
          </a:bodyPr>
          <a:lstStyle/>
          <a:p>
            <a:pPr>
              <a:lnSpc>
                <a:spcPts val="10029"/>
              </a:lnSpc>
            </a:pPr>
            <a:r>
              <a:rPr lang="en-US" sz="5850" spc="353" dirty="0">
                <a:solidFill>
                  <a:srgbClr val="FFFFFF"/>
                </a:solidFill>
                <a:latin typeface="Futura-Bold"/>
                <a:sym typeface="Futura-Bold"/>
              </a:rPr>
              <a:t>Printer Cartridges</a:t>
            </a:r>
            <a:endParaRPr lang="en-US" sz="5899" spc="353" dirty="0" err="1">
              <a:solidFill>
                <a:srgbClr val="FFFFFF"/>
              </a:solidFill>
              <a:latin typeface="Futura-Bold"/>
            </a:endParaRPr>
          </a:p>
        </p:txBody>
      </p:sp>
      <p:sp>
        <p:nvSpPr>
          <p:cNvPr id="6" name="TextBox 5">
            <a:extLst>
              <a:ext uri="{FF2B5EF4-FFF2-40B4-BE49-F238E27FC236}">
                <a16:creationId xmlns:a16="http://schemas.microsoft.com/office/drawing/2014/main" id="{EDDA0332-1036-1316-AB7D-D5539C47D7A4}"/>
              </a:ext>
            </a:extLst>
          </p:cNvPr>
          <p:cNvSpPr txBox="1"/>
          <p:nvPr/>
        </p:nvSpPr>
        <p:spPr>
          <a:xfrm>
            <a:off x="7514195" y="3861197"/>
            <a:ext cx="9213439" cy="48531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AU" sz="3200" dirty="0">
                <a:solidFill>
                  <a:schemeClr val="bg1"/>
                </a:solidFill>
                <a:latin typeface="Montserrat"/>
                <a:ea typeface="Lato"/>
                <a:cs typeface="Lato"/>
              </a:rPr>
              <a:t>Printer cartridges are not e-waste but are used in an electronic product. </a:t>
            </a:r>
          </a:p>
          <a:p>
            <a:pPr algn="just"/>
            <a:endParaRPr lang="en-AU" sz="3200" dirty="0">
              <a:solidFill>
                <a:srgbClr val="000000"/>
              </a:solidFill>
              <a:latin typeface="Montserrat"/>
              <a:ea typeface="Lato"/>
              <a:cs typeface="Lato"/>
            </a:endParaRPr>
          </a:p>
          <a:p>
            <a:pPr algn="just"/>
            <a:r>
              <a:rPr lang="en-AU" sz="3200" dirty="0">
                <a:solidFill>
                  <a:schemeClr val="bg1"/>
                </a:solidFill>
                <a:latin typeface="Montserrat"/>
                <a:ea typeface="Lato"/>
                <a:cs typeface="Lato"/>
              </a:rPr>
              <a:t>They are made up of a complex mix of plastics, metal, inks and toners which represent a significant investment in resources. When they are disposed of into landfill these resources are lost.</a:t>
            </a:r>
            <a:endParaRPr lang="en-US" sz="2400" dirty="0">
              <a:solidFill>
                <a:schemeClr val="bg1"/>
              </a:solidFill>
              <a:latin typeface="Montserrat"/>
              <a:ea typeface="Lato"/>
              <a:cs typeface="Lato"/>
            </a:endParaRPr>
          </a:p>
          <a:p>
            <a:pPr algn="just"/>
            <a:endParaRPr lang="en-AU" sz="2200" dirty="0">
              <a:solidFill>
                <a:srgbClr val="000000"/>
              </a:solidFill>
              <a:latin typeface="Lato"/>
              <a:ea typeface="Lato"/>
              <a:cs typeface="Lato"/>
            </a:endParaRPr>
          </a:p>
          <a:p>
            <a:endParaRPr lang="en-AU" sz="3200" dirty="0">
              <a:solidFill>
                <a:srgbClr val="FFFFFF"/>
              </a:solidFill>
              <a:latin typeface="Lato"/>
              <a:ea typeface="Lato"/>
              <a:cs typeface="Lato"/>
            </a:endParaRPr>
          </a:p>
        </p:txBody>
      </p:sp>
      <p:sp>
        <p:nvSpPr>
          <p:cNvPr id="18" name="Freeform 6">
            <a:extLst>
              <a:ext uri="{FF2B5EF4-FFF2-40B4-BE49-F238E27FC236}">
                <a16:creationId xmlns:a16="http://schemas.microsoft.com/office/drawing/2014/main" id="{A544C68E-BD66-8C0C-AEE0-24D5D1ABF51E}"/>
              </a:ext>
            </a:extLst>
          </p:cNvPr>
          <p:cNvSpPr/>
          <p:nvPr/>
        </p:nvSpPr>
        <p:spPr>
          <a:xfrm>
            <a:off x="13524475" y="-2777562"/>
            <a:ext cx="7683962" cy="7683962"/>
          </a:xfrm>
          <a:custGeom>
            <a:avLst/>
            <a:gdLst/>
            <a:ahLst/>
            <a:cxnLst/>
            <a:rect l="l" t="t" r="r" b="b"/>
            <a:pathLst>
              <a:path w="7683962" h="7683962">
                <a:moveTo>
                  <a:pt x="0" y="0"/>
                </a:moveTo>
                <a:lnTo>
                  <a:pt x="7683962" y="0"/>
                </a:lnTo>
                <a:lnTo>
                  <a:pt x="7683962" y="7683962"/>
                </a:lnTo>
                <a:lnTo>
                  <a:pt x="0" y="7683962"/>
                </a:lnTo>
                <a:lnTo>
                  <a:pt x="0" y="0"/>
                </a:lnTo>
                <a:close/>
              </a:path>
            </a:pathLst>
          </a:custGeom>
          <a:blipFill>
            <a:blip r:embed="rId3">
              <a:alphaModFix amt="32999"/>
            </a:blip>
            <a:stretch>
              <a:fillRect/>
            </a:stretch>
          </a:blipFill>
        </p:spPr>
      </p:sp>
      <p:pic>
        <p:nvPicPr>
          <p:cNvPr id="9" name="Graphic 8" descr="Photocopier outline">
            <a:extLst>
              <a:ext uri="{FF2B5EF4-FFF2-40B4-BE49-F238E27FC236}">
                <a16:creationId xmlns:a16="http://schemas.microsoft.com/office/drawing/2014/main" id="{8DDB607B-ECE8-EDB4-3863-4AF60FE3F8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7973" y="2400299"/>
            <a:ext cx="5629274" cy="5486400"/>
          </a:xfrm>
          <a:prstGeom prst="rect">
            <a:avLst/>
          </a:prstGeom>
        </p:spPr>
      </p:pic>
      <p:pic>
        <p:nvPicPr>
          <p:cNvPr id="10" name="Graphic 9" descr="Printer with solid fill">
            <a:extLst>
              <a:ext uri="{FF2B5EF4-FFF2-40B4-BE49-F238E27FC236}">
                <a16:creationId xmlns:a16="http://schemas.microsoft.com/office/drawing/2014/main" id="{A74D85C1-294D-720B-8198-C72165B8B2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134161" y="7400925"/>
            <a:ext cx="1200150" cy="1307306"/>
          </a:xfrm>
          <a:prstGeom prst="rect">
            <a:avLst/>
          </a:prstGeom>
        </p:spPr>
      </p:pic>
    </p:spTree>
    <p:extLst>
      <p:ext uri="{BB962C8B-B14F-4D97-AF65-F5344CB8AC3E}">
        <p14:creationId xmlns:p14="http://schemas.microsoft.com/office/powerpoint/2010/main" val="573551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2"/>
            <a:stretch>
              <a:fillRect l="-193" r="-193"/>
            </a:stretch>
          </a:blipFill>
        </p:spPr>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sp>
      <p:sp>
        <p:nvSpPr>
          <p:cNvPr id="8" name="TextBox 8"/>
          <p:cNvSpPr txBox="1"/>
          <p:nvPr/>
        </p:nvSpPr>
        <p:spPr>
          <a:xfrm>
            <a:off x="1028700" y="607181"/>
            <a:ext cx="12394420" cy="1192634"/>
          </a:xfrm>
          <a:prstGeom prst="rect">
            <a:avLst/>
          </a:prstGeom>
        </p:spPr>
        <p:txBody>
          <a:bodyPr lIns="0" tIns="0" rIns="0" bIns="0" rtlCol="0" anchor="t">
            <a:spAutoFit/>
          </a:bodyPr>
          <a:lstStyle/>
          <a:p>
            <a:pPr>
              <a:lnSpc>
                <a:spcPts val="9279"/>
              </a:lnSpc>
            </a:pPr>
            <a:r>
              <a:rPr lang="en-US" sz="7950" dirty="0">
                <a:solidFill>
                  <a:srgbClr val="FFFFFF"/>
                </a:solidFill>
                <a:latin typeface="Futura-Bold"/>
                <a:sym typeface="Futura-Bold"/>
              </a:rPr>
              <a:t>RECYCLING E-WASTE</a:t>
            </a:r>
          </a:p>
        </p:txBody>
      </p:sp>
      <p:sp>
        <p:nvSpPr>
          <p:cNvPr id="20" name="TextBox 20"/>
          <p:cNvSpPr txBox="1"/>
          <p:nvPr/>
        </p:nvSpPr>
        <p:spPr>
          <a:xfrm>
            <a:off x="7513406" y="2574574"/>
            <a:ext cx="9430812" cy="1139992"/>
          </a:xfrm>
          <a:prstGeom prst="rect">
            <a:avLst/>
          </a:prstGeom>
        </p:spPr>
        <p:txBody>
          <a:bodyPr wrap="square" lIns="0" tIns="0" rIns="0" bIns="0" rtlCol="0" anchor="t">
            <a:spAutoFit/>
          </a:bodyPr>
          <a:lstStyle/>
          <a:p>
            <a:pPr>
              <a:lnSpc>
                <a:spcPts val="10029"/>
              </a:lnSpc>
            </a:pPr>
            <a:r>
              <a:rPr lang="en-US" sz="5850" spc="353" dirty="0">
                <a:solidFill>
                  <a:srgbClr val="FFFFFF"/>
                </a:solidFill>
                <a:latin typeface="Futura-Bold"/>
                <a:sym typeface="Futura-Bold"/>
              </a:rPr>
              <a:t>Printer Cartridges</a:t>
            </a:r>
            <a:endParaRPr lang="en-US" sz="5899" spc="353" dirty="0" err="1">
              <a:solidFill>
                <a:srgbClr val="FFFFFF"/>
              </a:solidFill>
              <a:latin typeface="Futura-Bold"/>
            </a:endParaRPr>
          </a:p>
        </p:txBody>
      </p:sp>
      <p:sp>
        <p:nvSpPr>
          <p:cNvPr id="6" name="TextBox 5">
            <a:extLst>
              <a:ext uri="{FF2B5EF4-FFF2-40B4-BE49-F238E27FC236}">
                <a16:creationId xmlns:a16="http://schemas.microsoft.com/office/drawing/2014/main" id="{EDDA0332-1036-1316-AB7D-D5539C47D7A4}"/>
              </a:ext>
            </a:extLst>
          </p:cNvPr>
          <p:cNvSpPr txBox="1"/>
          <p:nvPr/>
        </p:nvSpPr>
        <p:spPr>
          <a:xfrm>
            <a:off x="7504509" y="3861197"/>
            <a:ext cx="9833371"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AU" sz="2800" dirty="0">
                <a:solidFill>
                  <a:schemeClr val="bg1"/>
                </a:solidFill>
                <a:latin typeface="Montserrat"/>
                <a:ea typeface="Lato"/>
                <a:cs typeface="Lato"/>
              </a:rPr>
              <a:t>Recycling cartridges ensures the ink is recovered for artists, and toner and plastic are used for road base. You can recycle them for free through the Cartridges 4 Planet Ark program.</a:t>
            </a:r>
          </a:p>
          <a:p>
            <a:pPr algn="just"/>
            <a:endParaRPr lang="en-AU" sz="2800" dirty="0">
              <a:solidFill>
                <a:schemeClr val="bg1"/>
              </a:solidFill>
              <a:latin typeface="Montserrat"/>
              <a:ea typeface="Lato"/>
              <a:cs typeface="Lato"/>
            </a:endParaRPr>
          </a:p>
          <a:p>
            <a:pPr algn="just"/>
            <a:r>
              <a:rPr lang="en-AU" sz="2800" b="1" dirty="0">
                <a:solidFill>
                  <a:schemeClr val="bg1"/>
                </a:solidFill>
                <a:latin typeface="Montserrat"/>
                <a:ea typeface="Lato"/>
                <a:cs typeface="Lato"/>
              </a:rPr>
              <a:t>Recycle your printer cartridges by dropping them off at participating retailers, or order a free Cartridges 4 Planet Ark box for your workplace.</a:t>
            </a:r>
            <a:endParaRPr lang="en-AU" sz="2800">
              <a:solidFill>
                <a:schemeClr val="bg1"/>
              </a:solidFill>
              <a:latin typeface="Montserrat"/>
              <a:ea typeface="Calibri"/>
              <a:cs typeface="Calibri"/>
            </a:endParaRPr>
          </a:p>
          <a:p>
            <a:pPr algn="just"/>
            <a:endParaRPr lang="en-AU" sz="2200" dirty="0">
              <a:solidFill>
                <a:srgbClr val="000000"/>
              </a:solidFill>
              <a:latin typeface="Montserrat"/>
              <a:ea typeface="Lato"/>
              <a:cs typeface="Lato"/>
            </a:endParaRPr>
          </a:p>
          <a:p>
            <a:endParaRPr lang="en-AU" sz="3200" dirty="0">
              <a:solidFill>
                <a:srgbClr val="FFFFFF"/>
              </a:solidFill>
              <a:latin typeface="Montserrat"/>
              <a:ea typeface="Lato"/>
              <a:cs typeface="Lato"/>
            </a:endParaRPr>
          </a:p>
        </p:txBody>
      </p:sp>
      <p:sp>
        <p:nvSpPr>
          <p:cNvPr id="18" name="Freeform 6">
            <a:extLst>
              <a:ext uri="{FF2B5EF4-FFF2-40B4-BE49-F238E27FC236}">
                <a16:creationId xmlns:a16="http://schemas.microsoft.com/office/drawing/2014/main" id="{A544C68E-BD66-8C0C-AEE0-24D5D1ABF51E}"/>
              </a:ext>
            </a:extLst>
          </p:cNvPr>
          <p:cNvSpPr/>
          <p:nvPr/>
        </p:nvSpPr>
        <p:spPr>
          <a:xfrm>
            <a:off x="13524475" y="-2777562"/>
            <a:ext cx="7683962" cy="7683962"/>
          </a:xfrm>
          <a:custGeom>
            <a:avLst/>
            <a:gdLst/>
            <a:ahLst/>
            <a:cxnLst/>
            <a:rect l="l" t="t" r="r" b="b"/>
            <a:pathLst>
              <a:path w="7683962" h="7683962">
                <a:moveTo>
                  <a:pt x="0" y="0"/>
                </a:moveTo>
                <a:lnTo>
                  <a:pt x="7683962" y="0"/>
                </a:lnTo>
                <a:lnTo>
                  <a:pt x="7683962" y="7683962"/>
                </a:lnTo>
                <a:lnTo>
                  <a:pt x="0" y="7683962"/>
                </a:lnTo>
                <a:lnTo>
                  <a:pt x="0" y="0"/>
                </a:lnTo>
                <a:close/>
              </a:path>
            </a:pathLst>
          </a:custGeom>
          <a:blipFill>
            <a:blip r:embed="rId3">
              <a:alphaModFix amt="32999"/>
            </a:blip>
            <a:stretch>
              <a:fillRect/>
            </a:stretch>
          </a:blipFill>
        </p:spPr>
      </p:sp>
      <p:pic>
        <p:nvPicPr>
          <p:cNvPr id="10" name="Graphic 9" descr="Printer with solid fill">
            <a:extLst>
              <a:ext uri="{FF2B5EF4-FFF2-40B4-BE49-F238E27FC236}">
                <a16:creationId xmlns:a16="http://schemas.microsoft.com/office/drawing/2014/main" id="{A74D85C1-294D-720B-8198-C72165B8B2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134161" y="7400925"/>
            <a:ext cx="1200150" cy="1307306"/>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99C94626-6CCC-EB06-A65A-7D32B81B9CE0}"/>
              </a:ext>
            </a:extLst>
          </p:cNvPr>
          <p:cNvPicPr>
            <a:picLocks noChangeAspect="1"/>
          </p:cNvPicPr>
          <p:nvPr/>
        </p:nvPicPr>
        <p:blipFill>
          <a:blip r:embed="rId6"/>
          <a:stretch>
            <a:fillRect/>
          </a:stretch>
        </p:blipFill>
        <p:spPr>
          <a:xfrm>
            <a:off x="1021556" y="3711377"/>
            <a:ext cx="5493542" cy="1864118"/>
          </a:xfrm>
          <a:prstGeom prst="rect">
            <a:avLst/>
          </a:prstGeom>
        </p:spPr>
      </p:pic>
    </p:spTree>
    <p:extLst>
      <p:ext uri="{BB962C8B-B14F-4D97-AF65-F5344CB8AC3E}">
        <p14:creationId xmlns:p14="http://schemas.microsoft.com/office/powerpoint/2010/main" val="4160327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AU"/>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3"/>
            <a:stretch>
              <a:fillRect l="-193" r="-193"/>
            </a:stretch>
          </a:blipFill>
        </p:spPr>
        <p:txBody>
          <a:bodyPr/>
          <a:lstStyle/>
          <a:p>
            <a:endParaRPr lang="en-AU"/>
          </a:p>
        </p:txBody>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AU"/>
          </a:p>
        </p:txBody>
      </p:sp>
      <p:sp>
        <p:nvSpPr>
          <p:cNvPr id="8" name="TextBox 8"/>
          <p:cNvSpPr txBox="1"/>
          <p:nvPr/>
        </p:nvSpPr>
        <p:spPr>
          <a:xfrm>
            <a:off x="1028700" y="592662"/>
            <a:ext cx="13942356" cy="1192634"/>
          </a:xfrm>
          <a:prstGeom prst="rect">
            <a:avLst/>
          </a:prstGeom>
        </p:spPr>
        <p:txBody>
          <a:bodyPr wrap="square" lIns="0" tIns="0" rIns="0" bIns="0" rtlCol="0" anchor="t">
            <a:spAutoFit/>
          </a:bodyPr>
          <a:lstStyle/>
          <a:p>
            <a:pPr algn="l">
              <a:lnSpc>
                <a:spcPts val="9279"/>
              </a:lnSpc>
            </a:pPr>
            <a:r>
              <a:rPr lang="en-US" sz="7999" dirty="0">
                <a:solidFill>
                  <a:srgbClr val="FFFFFF"/>
                </a:solidFill>
                <a:latin typeface="Futura-Bold"/>
              </a:rPr>
              <a:t>GET STARTED!</a:t>
            </a:r>
          </a:p>
        </p:txBody>
      </p:sp>
      <p:sp>
        <p:nvSpPr>
          <p:cNvPr id="17" name="TextBox 16">
            <a:extLst>
              <a:ext uri="{FF2B5EF4-FFF2-40B4-BE49-F238E27FC236}">
                <a16:creationId xmlns:a16="http://schemas.microsoft.com/office/drawing/2014/main" id="{2AE1A848-D71D-E97D-E3CD-112FD81E89B5}"/>
              </a:ext>
            </a:extLst>
          </p:cNvPr>
          <p:cNvSpPr txBox="1"/>
          <p:nvPr/>
        </p:nvSpPr>
        <p:spPr>
          <a:xfrm>
            <a:off x="1028700" y="2781300"/>
            <a:ext cx="12394420" cy="6494085"/>
          </a:xfrm>
          <a:prstGeom prst="rect">
            <a:avLst/>
          </a:prstGeom>
          <a:noFill/>
        </p:spPr>
        <p:txBody>
          <a:bodyPr wrap="square" lIns="91440" tIns="45720" rIns="91440" bIns="45720" rtlCol="0" anchor="t">
            <a:spAutoFit/>
          </a:bodyPr>
          <a:lstStyle/>
          <a:p>
            <a:pPr marL="457200" indent="-457200">
              <a:buFont typeface="Arial"/>
              <a:buChar char="•"/>
            </a:pPr>
            <a:r>
              <a:rPr lang="en-AU" sz="3200" dirty="0">
                <a:solidFill>
                  <a:schemeClr val="bg1"/>
                </a:solidFill>
                <a:latin typeface="Futura-Bold"/>
                <a:cs typeface="Futura Medium"/>
                <a:sym typeface="Futura-Bold"/>
              </a:rPr>
              <a:t>Before buying a new electronic product, consider sourcing a second-hand item.</a:t>
            </a:r>
          </a:p>
          <a:p>
            <a:pPr marL="457200" indent="-457200">
              <a:buFont typeface="Arial"/>
              <a:buChar char="•"/>
            </a:pPr>
            <a:endParaRPr lang="en-AU" sz="3200" dirty="0">
              <a:solidFill>
                <a:schemeClr val="bg1"/>
              </a:solidFill>
              <a:latin typeface="Futura-Bold"/>
              <a:cs typeface="Futura Medium"/>
              <a:sym typeface="Futura-Bold"/>
            </a:endParaRPr>
          </a:p>
          <a:p>
            <a:pPr marL="457200" indent="-457200">
              <a:buFont typeface="Arial"/>
              <a:buChar char="•"/>
            </a:pPr>
            <a:r>
              <a:rPr lang="en-AU" sz="3200" dirty="0">
                <a:solidFill>
                  <a:schemeClr val="bg1"/>
                </a:solidFill>
                <a:latin typeface="Futura-Bold"/>
                <a:cs typeface="Futura Medium"/>
                <a:sym typeface="Futura-Bold"/>
              </a:rPr>
              <a:t>Before recycling, consider repairing your item, donating or reselling your item to the manufacturer to be used as spare parts.</a:t>
            </a:r>
          </a:p>
          <a:p>
            <a:pPr marL="457200" indent="-457200">
              <a:buFont typeface="Arial"/>
              <a:buChar char="•"/>
            </a:pPr>
            <a:endParaRPr lang="en-AU" sz="3200" dirty="0">
              <a:solidFill>
                <a:schemeClr val="bg1"/>
              </a:solidFill>
              <a:latin typeface="Futura-Bold"/>
              <a:cs typeface="Futura Medium"/>
              <a:sym typeface="Futura-Bold"/>
            </a:endParaRPr>
          </a:p>
          <a:p>
            <a:pPr marL="457200" indent="-457200">
              <a:buFont typeface="Arial"/>
              <a:buChar char="•"/>
            </a:pPr>
            <a:r>
              <a:rPr lang="en-AU" sz="3200" dirty="0">
                <a:solidFill>
                  <a:schemeClr val="bg1"/>
                </a:solidFill>
                <a:latin typeface="Futura-Bold"/>
                <a:cs typeface="Futura Medium"/>
                <a:sym typeface="Futura-Bold"/>
              </a:rPr>
              <a:t>Visit recyclingnearyou.com.au to find your closet drop-off locations for all electronic items and accessories, as well as services available from your local council.</a:t>
            </a:r>
            <a:endParaRPr lang="en-AU" dirty="0">
              <a:solidFill>
                <a:schemeClr val="bg1"/>
              </a:solidFill>
              <a:ea typeface="Calibri"/>
              <a:cs typeface="Calibri"/>
            </a:endParaRPr>
          </a:p>
          <a:p>
            <a:endParaRPr lang="en-AU" sz="3200" dirty="0">
              <a:solidFill>
                <a:schemeClr val="bg1"/>
              </a:solidFill>
              <a:latin typeface="Futura-Bold"/>
              <a:cs typeface="Futura Medium" panose="020B0602020204020303" pitchFamily="34" charset="-79"/>
              <a:sym typeface="Futura-Bold"/>
            </a:endParaRPr>
          </a:p>
          <a:p>
            <a:endParaRPr lang="en-AU" sz="3200" dirty="0">
              <a:solidFill>
                <a:schemeClr val="bg1"/>
              </a:solidFill>
              <a:latin typeface="Futura-Bold"/>
              <a:cs typeface="Futura Medium" panose="020B0602020204020303" pitchFamily="34" charset="-79"/>
              <a:sym typeface="Futura-Bold"/>
            </a:endParaRPr>
          </a:p>
          <a:p>
            <a:endParaRPr lang="en-AU" sz="3200" dirty="0">
              <a:solidFill>
                <a:schemeClr val="bg1"/>
              </a:solidFill>
              <a:latin typeface="Futura-Bold"/>
              <a:cs typeface="Futura Medium" panose="020B0602020204020303" pitchFamily="34" charset="-79"/>
              <a:sym typeface="Futura-Bold"/>
            </a:endParaRPr>
          </a:p>
        </p:txBody>
      </p:sp>
      <p:sp>
        <p:nvSpPr>
          <p:cNvPr id="9" name="Freeform 6">
            <a:extLst>
              <a:ext uri="{FF2B5EF4-FFF2-40B4-BE49-F238E27FC236}">
                <a16:creationId xmlns:a16="http://schemas.microsoft.com/office/drawing/2014/main" id="{E0D756F9-DCDB-4A96-976F-71DB987D7F7E}"/>
              </a:ext>
            </a:extLst>
          </p:cNvPr>
          <p:cNvSpPr/>
          <p:nvPr/>
        </p:nvSpPr>
        <p:spPr>
          <a:xfrm>
            <a:off x="13417319" y="-2813281"/>
            <a:ext cx="7683962" cy="7683962"/>
          </a:xfrm>
          <a:custGeom>
            <a:avLst/>
            <a:gdLst/>
            <a:ahLst/>
            <a:cxnLst/>
            <a:rect l="l" t="t" r="r" b="b"/>
            <a:pathLst>
              <a:path w="7683962" h="7683962">
                <a:moveTo>
                  <a:pt x="0" y="0"/>
                </a:moveTo>
                <a:lnTo>
                  <a:pt x="7683962" y="0"/>
                </a:lnTo>
                <a:lnTo>
                  <a:pt x="7683962" y="7683962"/>
                </a:lnTo>
                <a:lnTo>
                  <a:pt x="0" y="7683962"/>
                </a:lnTo>
                <a:lnTo>
                  <a:pt x="0" y="0"/>
                </a:lnTo>
                <a:close/>
              </a:path>
            </a:pathLst>
          </a:custGeom>
          <a:blipFill>
            <a:blip r:embed="rId4">
              <a:alphaModFix amt="32999"/>
            </a:blip>
            <a:stretch>
              <a:fillRect/>
            </a:stretch>
          </a:blipFill>
        </p:spPr>
      </p:sp>
    </p:spTree>
    <p:extLst>
      <p:ext uri="{BB962C8B-B14F-4D97-AF65-F5344CB8AC3E}">
        <p14:creationId xmlns:p14="http://schemas.microsoft.com/office/powerpoint/2010/main" val="148597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349173" y="8458321"/>
            <a:ext cx="3910127" cy="1270791"/>
          </a:xfrm>
          <a:custGeom>
            <a:avLst/>
            <a:gdLst/>
            <a:ahLst/>
            <a:cxnLst/>
            <a:rect l="l" t="t" r="r" b="b"/>
            <a:pathLst>
              <a:path w="3910127" h="1270791">
                <a:moveTo>
                  <a:pt x="0" y="0"/>
                </a:moveTo>
                <a:lnTo>
                  <a:pt x="3910127" y="0"/>
                </a:lnTo>
                <a:lnTo>
                  <a:pt x="3910127" y="1270791"/>
                </a:lnTo>
                <a:lnTo>
                  <a:pt x="0" y="1270791"/>
                </a:lnTo>
                <a:lnTo>
                  <a:pt x="0" y="0"/>
                </a:lnTo>
                <a:close/>
              </a:path>
            </a:pathLst>
          </a:custGeom>
          <a:blipFill>
            <a:blip r:embed="rId3"/>
            <a:stretch>
              <a:fillRect l="-193" r="-193"/>
            </a:stretch>
          </a:blipFill>
        </p:spPr>
        <p:txBody>
          <a:bodyPr/>
          <a:lstStyle/>
          <a:p>
            <a:endParaRPr lang="en-AU"/>
          </a:p>
        </p:txBody>
      </p:sp>
      <p:grpSp>
        <p:nvGrpSpPr>
          <p:cNvPr id="3" name="Group 3"/>
          <p:cNvGrpSpPr/>
          <p:nvPr/>
        </p:nvGrpSpPr>
        <p:grpSpPr>
          <a:xfrm>
            <a:off x="0" y="0"/>
            <a:ext cx="11296650" cy="10287000"/>
            <a:chOff x="0" y="0"/>
            <a:chExt cx="2975249" cy="2709333"/>
          </a:xfrm>
        </p:grpSpPr>
        <p:sp>
          <p:nvSpPr>
            <p:cNvPr id="4" name="Freeform 4"/>
            <p:cNvSpPr/>
            <p:nvPr/>
          </p:nvSpPr>
          <p:spPr>
            <a:xfrm>
              <a:off x="0" y="0"/>
              <a:ext cx="2975249" cy="2709333"/>
            </a:xfrm>
            <a:custGeom>
              <a:avLst/>
              <a:gdLst/>
              <a:ahLst/>
              <a:cxnLst/>
              <a:rect l="l" t="t" r="r" b="b"/>
              <a:pathLst>
                <a:path w="2975249" h="2709333">
                  <a:moveTo>
                    <a:pt x="0" y="0"/>
                  </a:moveTo>
                  <a:lnTo>
                    <a:pt x="2975249" y="0"/>
                  </a:lnTo>
                  <a:lnTo>
                    <a:pt x="2975249" y="2709333"/>
                  </a:lnTo>
                  <a:lnTo>
                    <a:pt x="0" y="2709333"/>
                  </a:lnTo>
                  <a:close/>
                </a:path>
              </a:pathLst>
            </a:custGeom>
            <a:gradFill rotWithShape="1">
              <a:gsLst>
                <a:gs pos="0">
                  <a:srgbClr val="439071">
                    <a:alpha val="100000"/>
                  </a:srgbClr>
                </a:gs>
                <a:gs pos="100000">
                  <a:srgbClr val="2DBC70">
                    <a:alpha val="100000"/>
                  </a:srgbClr>
                </a:gs>
              </a:gsLst>
              <a:lin ang="2700000"/>
            </a:gradFill>
          </p:spPr>
          <p:txBody>
            <a:bodyPr/>
            <a:lstStyle/>
            <a:p>
              <a:endParaRPr lang="en-AU"/>
            </a:p>
          </p:txBody>
        </p:sp>
        <p:sp>
          <p:nvSpPr>
            <p:cNvPr id="5" name="TextBox 5"/>
            <p:cNvSpPr txBox="1"/>
            <p:nvPr/>
          </p:nvSpPr>
          <p:spPr>
            <a:xfrm>
              <a:off x="0" y="85725"/>
              <a:ext cx="2975249" cy="2623608"/>
            </a:xfrm>
            <a:prstGeom prst="rect">
              <a:avLst/>
            </a:prstGeom>
          </p:spPr>
          <p:txBody>
            <a:bodyPr lIns="50800" tIns="50800" rIns="50800" bIns="50800" rtlCol="0" anchor="ctr"/>
            <a:lstStyle/>
            <a:p>
              <a:pPr algn="ctr">
                <a:lnSpc>
                  <a:spcPts val="1925"/>
                </a:lnSpc>
              </a:pPr>
              <a:endParaRPr/>
            </a:p>
          </p:txBody>
        </p:sp>
      </p:grpSp>
      <p:sp>
        <p:nvSpPr>
          <p:cNvPr id="7" name="Freeform 7"/>
          <p:cNvSpPr/>
          <p:nvPr/>
        </p:nvSpPr>
        <p:spPr>
          <a:xfrm>
            <a:off x="-140568" y="-312018"/>
            <a:ext cx="11577786" cy="11577786"/>
          </a:xfrm>
          <a:custGeom>
            <a:avLst/>
            <a:gdLst/>
            <a:ahLst/>
            <a:cxnLst/>
            <a:rect l="l" t="t" r="r" b="b"/>
            <a:pathLst>
              <a:path w="11577786" h="11577786">
                <a:moveTo>
                  <a:pt x="0" y="0"/>
                </a:moveTo>
                <a:lnTo>
                  <a:pt x="11577786" y="0"/>
                </a:lnTo>
                <a:lnTo>
                  <a:pt x="11577786" y="11577786"/>
                </a:lnTo>
                <a:lnTo>
                  <a:pt x="0" y="11577786"/>
                </a:lnTo>
                <a:lnTo>
                  <a:pt x="0" y="0"/>
                </a:lnTo>
                <a:close/>
              </a:path>
            </a:pathLst>
          </a:custGeom>
          <a:blipFill>
            <a:blip r:embed="rId4"/>
            <a:stretch>
              <a:fillRect/>
            </a:stretch>
          </a:blipFill>
        </p:spPr>
        <p:txBody>
          <a:bodyPr/>
          <a:lstStyle/>
          <a:p>
            <a:endParaRPr lang="en-AU"/>
          </a:p>
        </p:txBody>
      </p:sp>
      <p:sp>
        <p:nvSpPr>
          <p:cNvPr id="8" name="TextBox 7">
            <a:extLst>
              <a:ext uri="{FF2B5EF4-FFF2-40B4-BE49-F238E27FC236}">
                <a16:creationId xmlns:a16="http://schemas.microsoft.com/office/drawing/2014/main" id="{D2E301DE-D3F4-F9DF-53E5-568E3B396C58}"/>
              </a:ext>
            </a:extLst>
          </p:cNvPr>
          <p:cNvSpPr txBox="1"/>
          <p:nvPr/>
        </p:nvSpPr>
        <p:spPr>
          <a:xfrm>
            <a:off x="11963077" y="1884739"/>
            <a:ext cx="5657130" cy="5786199"/>
          </a:xfrm>
          <a:prstGeom prst="rect">
            <a:avLst/>
          </a:prstGeom>
        </p:spPr>
        <p:txBody>
          <a:bodyPr wrap="square" lIns="0" tIns="0" rIns="0" bIns="0" rtlCol="0" anchor="t">
            <a:spAutoFit/>
          </a:bodyPr>
          <a:lstStyle/>
          <a:p>
            <a:r>
              <a:rPr lang="en-US" sz="3200" dirty="0">
                <a:solidFill>
                  <a:srgbClr val="00A7E1"/>
                </a:solidFill>
                <a:latin typeface="Futura-Bold"/>
              </a:rPr>
              <a:t>Join over 12,300 people in engaged workplaces by registering your workshop or event at:</a:t>
            </a:r>
          </a:p>
          <a:p>
            <a:endParaRPr lang="en-US" sz="3200" dirty="0">
              <a:solidFill>
                <a:srgbClr val="00A7E1"/>
              </a:solidFill>
              <a:latin typeface="Futura-Bold"/>
            </a:endParaRPr>
          </a:p>
          <a:p>
            <a:r>
              <a:rPr lang="en-US" sz="2400" dirty="0" err="1">
                <a:solidFill>
                  <a:srgbClr val="00A7E1"/>
                </a:solidFill>
                <a:latin typeface="Futura-Bold"/>
              </a:rPr>
              <a:t>nationalrecyclingweek.com.au</a:t>
            </a:r>
            <a:endParaRPr lang="en-US" sz="2400" dirty="0">
              <a:solidFill>
                <a:srgbClr val="00A7E1"/>
              </a:solidFill>
              <a:latin typeface="Futura-Bold"/>
            </a:endParaRPr>
          </a:p>
          <a:p>
            <a:endParaRPr lang="en-US" sz="3200" dirty="0">
              <a:solidFill>
                <a:srgbClr val="00A7E1"/>
              </a:solidFill>
              <a:latin typeface="Futura-Bold"/>
            </a:endParaRPr>
          </a:p>
          <a:p>
            <a:r>
              <a:rPr lang="en-US" sz="3200" dirty="0">
                <a:solidFill>
                  <a:srgbClr val="00A7E1"/>
                </a:solidFill>
                <a:latin typeface="Futura-Bold"/>
              </a:rPr>
              <a:t>And share to our socials!</a:t>
            </a:r>
          </a:p>
          <a:p>
            <a:endParaRPr lang="en-US" sz="3200" dirty="0">
              <a:solidFill>
                <a:srgbClr val="00A7E1"/>
              </a:solidFill>
              <a:latin typeface="Futura-Bold"/>
            </a:endParaRPr>
          </a:p>
          <a:p>
            <a:r>
              <a:rPr lang="en-US" sz="3200" dirty="0">
                <a:solidFill>
                  <a:srgbClr val="00A7E1"/>
                </a:solidFill>
                <a:latin typeface="Futura-Bold"/>
              </a:rPr>
              <a:t>@</a:t>
            </a:r>
            <a:r>
              <a:rPr lang="en-US" sz="3200" dirty="0" err="1">
                <a:solidFill>
                  <a:srgbClr val="00A7E1"/>
                </a:solidFill>
                <a:latin typeface="Futura-Bold"/>
              </a:rPr>
              <a:t>planetark</a:t>
            </a:r>
            <a:endParaRPr lang="en-US" sz="3200" dirty="0">
              <a:solidFill>
                <a:srgbClr val="00A7E1"/>
              </a:solidFill>
              <a:latin typeface="Futura-Bold"/>
            </a:endParaRPr>
          </a:p>
          <a:p>
            <a:endParaRPr lang="en-US" sz="3200" dirty="0">
              <a:solidFill>
                <a:srgbClr val="00A7E1"/>
              </a:solidFill>
              <a:latin typeface="Futura-Bold"/>
            </a:endParaRPr>
          </a:p>
          <a:p>
            <a:r>
              <a:rPr lang="en-US" sz="3200" dirty="0">
                <a:solidFill>
                  <a:srgbClr val="00A7E1"/>
                </a:solidFill>
                <a:latin typeface="Futura-Bold"/>
              </a:rPr>
              <a:t>#NRW</a:t>
            </a:r>
          </a:p>
        </p:txBody>
      </p:sp>
      <p:sp>
        <p:nvSpPr>
          <p:cNvPr id="6" name="TextBox 9">
            <a:extLst>
              <a:ext uri="{FF2B5EF4-FFF2-40B4-BE49-F238E27FC236}">
                <a16:creationId xmlns:a16="http://schemas.microsoft.com/office/drawing/2014/main" id="{45A8DE42-8A93-E73D-2022-F5DAE4F866B5}"/>
              </a:ext>
            </a:extLst>
          </p:cNvPr>
          <p:cNvSpPr txBox="1"/>
          <p:nvPr/>
        </p:nvSpPr>
        <p:spPr>
          <a:xfrm>
            <a:off x="11959620" y="773264"/>
            <a:ext cx="4833270" cy="70788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4000" dirty="0">
                <a:solidFill>
                  <a:srgbClr val="00B050"/>
                </a:solidFill>
                <a:latin typeface="Futura-Bold"/>
                <a:cs typeface="Futura Medium"/>
                <a:sym typeface="Futura-Bold"/>
              </a:rPr>
              <a:t>JOIN THE CYCLE!</a:t>
            </a:r>
            <a:endParaRPr lang="en-US"/>
          </a:p>
        </p:txBody>
      </p:sp>
    </p:spTree>
    <p:extLst>
      <p:ext uri="{BB962C8B-B14F-4D97-AF65-F5344CB8AC3E}">
        <p14:creationId xmlns:p14="http://schemas.microsoft.com/office/powerpoint/2010/main" val="1818603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txBody>
            <a:bodyPr/>
            <a:lstStyle/>
            <a:p>
              <a:endParaRPr lang="en-AU"/>
            </a:p>
          </p:txBody>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3"/>
            <a:stretch>
              <a:fillRect l="-193" r="-193"/>
            </a:stretch>
          </a:blipFill>
        </p:spPr>
        <p:txBody>
          <a:bodyPr/>
          <a:lstStyle/>
          <a:p>
            <a:endParaRPr lang="en-AU"/>
          </a:p>
        </p:txBody>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txBody>
          <a:bodyPr/>
          <a:lstStyle/>
          <a:p>
            <a:endParaRPr lang="en-AU"/>
          </a:p>
        </p:txBody>
      </p:sp>
      <p:sp>
        <p:nvSpPr>
          <p:cNvPr id="8" name="TextBox 8"/>
          <p:cNvSpPr txBox="1"/>
          <p:nvPr/>
        </p:nvSpPr>
        <p:spPr>
          <a:xfrm>
            <a:off x="1028700" y="607181"/>
            <a:ext cx="12394420" cy="1192634"/>
          </a:xfrm>
          <a:prstGeom prst="rect">
            <a:avLst/>
          </a:prstGeom>
        </p:spPr>
        <p:txBody>
          <a:bodyPr lIns="0" tIns="0" rIns="0" bIns="0" rtlCol="0" anchor="t">
            <a:spAutoFit/>
          </a:bodyPr>
          <a:lstStyle/>
          <a:p>
            <a:pPr algn="l">
              <a:lnSpc>
                <a:spcPts val="9279"/>
              </a:lnSpc>
            </a:pPr>
            <a:r>
              <a:rPr lang="en-US" sz="7999" dirty="0">
                <a:solidFill>
                  <a:srgbClr val="FFFFFF"/>
                </a:solidFill>
                <a:latin typeface="Futura-Bold"/>
              </a:rPr>
              <a:t>FIRSTLY,</a:t>
            </a:r>
          </a:p>
        </p:txBody>
      </p:sp>
      <p:sp>
        <p:nvSpPr>
          <p:cNvPr id="23" name="TextBox 22">
            <a:extLst>
              <a:ext uri="{FF2B5EF4-FFF2-40B4-BE49-F238E27FC236}">
                <a16:creationId xmlns:a16="http://schemas.microsoft.com/office/drawing/2014/main" id="{18EB3FDF-9633-F819-CBC9-04B1415D8CCF}"/>
              </a:ext>
            </a:extLst>
          </p:cNvPr>
          <p:cNvSpPr txBox="1"/>
          <p:nvPr/>
        </p:nvSpPr>
        <p:spPr>
          <a:xfrm>
            <a:off x="791907" y="2765097"/>
            <a:ext cx="16116300" cy="1569660"/>
          </a:xfrm>
          <a:prstGeom prst="rect">
            <a:avLst/>
          </a:prstGeom>
          <a:noFill/>
        </p:spPr>
        <p:txBody>
          <a:bodyPr wrap="square" lIns="91440" tIns="45720" rIns="91440" bIns="45720" rtlCol="0" anchor="t">
            <a:spAutoFit/>
          </a:bodyPr>
          <a:lstStyle/>
          <a:p>
            <a:pPr algn="ctr"/>
            <a:r>
              <a:rPr lang="en-AU" sz="4800" dirty="0">
                <a:solidFill>
                  <a:schemeClr val="bg1"/>
                </a:solidFill>
                <a:latin typeface="Futura-Bold"/>
                <a:cs typeface="Futura Medium"/>
                <a:sym typeface="Futura-Bold"/>
              </a:rPr>
              <a:t>Which is the fastest growing waste stream in Australia?</a:t>
            </a:r>
          </a:p>
        </p:txBody>
      </p:sp>
      <p:sp>
        <p:nvSpPr>
          <p:cNvPr id="9" name="TextBox 8">
            <a:extLst>
              <a:ext uri="{FF2B5EF4-FFF2-40B4-BE49-F238E27FC236}">
                <a16:creationId xmlns:a16="http://schemas.microsoft.com/office/drawing/2014/main" id="{F413BFF7-CF73-2375-5C05-A960AC03B057}"/>
              </a:ext>
            </a:extLst>
          </p:cNvPr>
          <p:cNvSpPr txBox="1"/>
          <p:nvPr/>
        </p:nvSpPr>
        <p:spPr>
          <a:xfrm>
            <a:off x="1506281" y="5136822"/>
            <a:ext cx="2657475" cy="830997"/>
          </a:xfrm>
          <a:prstGeom prst="rect">
            <a:avLst/>
          </a:prstGeom>
          <a:noFill/>
        </p:spPr>
        <p:txBody>
          <a:bodyPr wrap="square" lIns="91440" tIns="45720" rIns="91440" bIns="45720" rtlCol="0" anchor="t">
            <a:spAutoFit/>
          </a:bodyPr>
          <a:lstStyle/>
          <a:p>
            <a:pPr algn="ctr"/>
            <a:r>
              <a:rPr lang="en-AU" sz="4800" dirty="0">
                <a:solidFill>
                  <a:schemeClr val="bg1"/>
                </a:solidFill>
                <a:latin typeface="Futura-Bold"/>
                <a:cs typeface="Futura Medium"/>
                <a:sym typeface="Futura-Bold"/>
              </a:rPr>
              <a:t>Plastic</a:t>
            </a:r>
          </a:p>
        </p:txBody>
      </p:sp>
      <p:sp>
        <p:nvSpPr>
          <p:cNvPr id="10" name="TextBox 9">
            <a:extLst>
              <a:ext uri="{FF2B5EF4-FFF2-40B4-BE49-F238E27FC236}">
                <a16:creationId xmlns:a16="http://schemas.microsoft.com/office/drawing/2014/main" id="{D8311510-864C-E258-8973-429ECD7CBC5B}"/>
              </a:ext>
            </a:extLst>
          </p:cNvPr>
          <p:cNvSpPr txBox="1"/>
          <p:nvPr/>
        </p:nvSpPr>
        <p:spPr>
          <a:xfrm>
            <a:off x="7035542" y="5136821"/>
            <a:ext cx="3643312" cy="830997"/>
          </a:xfrm>
          <a:prstGeom prst="rect">
            <a:avLst/>
          </a:prstGeom>
          <a:noFill/>
        </p:spPr>
        <p:txBody>
          <a:bodyPr wrap="square" lIns="91440" tIns="45720" rIns="91440" bIns="45720" rtlCol="0" anchor="t">
            <a:spAutoFit/>
          </a:bodyPr>
          <a:lstStyle/>
          <a:p>
            <a:pPr algn="ctr"/>
            <a:r>
              <a:rPr lang="en-AU" sz="4800" dirty="0">
                <a:solidFill>
                  <a:schemeClr val="bg1"/>
                </a:solidFill>
                <a:latin typeface="Futura-Bold"/>
                <a:cs typeface="Futura Medium"/>
                <a:sym typeface="Futura-Bold"/>
              </a:rPr>
              <a:t>Electronics</a:t>
            </a:r>
          </a:p>
        </p:txBody>
      </p:sp>
      <p:sp>
        <p:nvSpPr>
          <p:cNvPr id="11" name="TextBox 10">
            <a:extLst>
              <a:ext uri="{FF2B5EF4-FFF2-40B4-BE49-F238E27FC236}">
                <a16:creationId xmlns:a16="http://schemas.microsoft.com/office/drawing/2014/main" id="{F0250E07-9B1C-B787-636F-0DB51CAF54D9}"/>
              </a:ext>
            </a:extLst>
          </p:cNvPr>
          <p:cNvSpPr txBox="1"/>
          <p:nvPr/>
        </p:nvSpPr>
        <p:spPr>
          <a:xfrm>
            <a:off x="12564805" y="5136821"/>
            <a:ext cx="4343400" cy="830997"/>
          </a:xfrm>
          <a:prstGeom prst="rect">
            <a:avLst/>
          </a:prstGeom>
          <a:noFill/>
        </p:spPr>
        <p:txBody>
          <a:bodyPr wrap="square" lIns="91440" tIns="45720" rIns="91440" bIns="45720" rtlCol="0" anchor="t">
            <a:spAutoFit/>
          </a:bodyPr>
          <a:lstStyle/>
          <a:p>
            <a:pPr algn="ctr"/>
            <a:r>
              <a:rPr lang="en-AU" sz="4800" dirty="0">
                <a:solidFill>
                  <a:schemeClr val="bg1"/>
                </a:solidFill>
                <a:latin typeface="Futura-Bold"/>
                <a:cs typeface="Futura Medium"/>
                <a:sym typeface="Futura-Bold"/>
              </a:rPr>
              <a:t>Food waste</a:t>
            </a:r>
          </a:p>
        </p:txBody>
      </p:sp>
      <p:pic>
        <p:nvPicPr>
          <p:cNvPr id="12" name="Graphic 24" descr="Avocado outline">
            <a:extLst>
              <a:ext uri="{FF2B5EF4-FFF2-40B4-BE49-F238E27FC236}">
                <a16:creationId xmlns:a16="http://schemas.microsoft.com/office/drawing/2014/main" id="{A88778EA-EB94-29BE-632B-38C659643D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027389" y="6109009"/>
            <a:ext cx="1523769" cy="1529244"/>
          </a:xfrm>
          <a:prstGeom prst="rect">
            <a:avLst/>
          </a:prstGeom>
        </p:spPr>
      </p:pic>
      <p:pic>
        <p:nvPicPr>
          <p:cNvPr id="13" name="Graphic 28" descr="Takeaway outline">
            <a:extLst>
              <a:ext uri="{FF2B5EF4-FFF2-40B4-BE49-F238E27FC236}">
                <a16:creationId xmlns:a16="http://schemas.microsoft.com/office/drawing/2014/main" id="{22ECA851-BDC5-114B-6EC5-113908035B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537534">
            <a:off x="13375262" y="6131273"/>
            <a:ext cx="1311727" cy="1311727"/>
          </a:xfrm>
          <a:prstGeom prst="rect">
            <a:avLst/>
          </a:prstGeom>
        </p:spPr>
      </p:pic>
      <p:pic>
        <p:nvPicPr>
          <p:cNvPr id="14" name="Graphic 36" descr="Chicken leg outline">
            <a:extLst>
              <a:ext uri="{FF2B5EF4-FFF2-40B4-BE49-F238E27FC236}">
                <a16:creationId xmlns:a16="http://schemas.microsoft.com/office/drawing/2014/main" id="{810F8CCE-568E-DAC0-DBF8-7719994F89E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5888443">
            <a:off x="14475539" y="6948506"/>
            <a:ext cx="1338994" cy="1367569"/>
          </a:xfrm>
          <a:prstGeom prst="rect">
            <a:avLst/>
          </a:prstGeom>
        </p:spPr>
      </p:pic>
      <p:pic>
        <p:nvPicPr>
          <p:cNvPr id="15" name="Graphic 14" descr="DVD player outline">
            <a:extLst>
              <a:ext uri="{FF2B5EF4-FFF2-40B4-BE49-F238E27FC236}">
                <a16:creationId xmlns:a16="http://schemas.microsoft.com/office/drawing/2014/main" id="{2F2509D2-C849-40BF-30C8-B30CB4D6FFC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300000">
            <a:off x="7758113" y="6986588"/>
            <a:ext cx="1971674" cy="1800225"/>
          </a:xfrm>
          <a:prstGeom prst="rect">
            <a:avLst/>
          </a:prstGeom>
        </p:spPr>
      </p:pic>
      <p:pic>
        <p:nvPicPr>
          <p:cNvPr id="16" name="Graphic 15" descr="Internet Banking with solid fill">
            <a:extLst>
              <a:ext uri="{FF2B5EF4-FFF2-40B4-BE49-F238E27FC236}">
                <a16:creationId xmlns:a16="http://schemas.microsoft.com/office/drawing/2014/main" id="{B70D2714-8595-5DA7-A0E6-A4D97F4A008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780000">
            <a:off x="8729663" y="6200775"/>
            <a:ext cx="1071562" cy="1157287"/>
          </a:xfrm>
          <a:prstGeom prst="rect">
            <a:avLst/>
          </a:prstGeom>
        </p:spPr>
      </p:pic>
      <p:pic>
        <p:nvPicPr>
          <p:cNvPr id="17" name="Graphic 16" descr="Laptop with solid fill">
            <a:extLst>
              <a:ext uri="{FF2B5EF4-FFF2-40B4-BE49-F238E27FC236}">
                <a16:creationId xmlns:a16="http://schemas.microsoft.com/office/drawing/2014/main" id="{2E1D4C15-CD60-FB70-2DC2-053765245E1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540000">
            <a:off x="6715251" y="5917615"/>
            <a:ext cx="1600200" cy="1728786"/>
          </a:xfrm>
          <a:prstGeom prst="rect">
            <a:avLst/>
          </a:prstGeom>
        </p:spPr>
      </p:pic>
      <p:pic>
        <p:nvPicPr>
          <p:cNvPr id="18" name="Graphic 17" descr="Water Bottle outline">
            <a:extLst>
              <a:ext uri="{FF2B5EF4-FFF2-40B4-BE49-F238E27FC236}">
                <a16:creationId xmlns:a16="http://schemas.microsoft.com/office/drawing/2014/main" id="{B54D1261-F3C0-5B0A-66DD-1BFEE1D1917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660000">
            <a:off x="3000375" y="5800725"/>
            <a:ext cx="1714499" cy="1657349"/>
          </a:xfrm>
          <a:prstGeom prst="rect">
            <a:avLst/>
          </a:prstGeom>
        </p:spPr>
      </p:pic>
      <p:pic>
        <p:nvPicPr>
          <p:cNvPr id="20" name="Graphic 19" descr="Seeds outline">
            <a:extLst>
              <a:ext uri="{FF2B5EF4-FFF2-40B4-BE49-F238E27FC236}">
                <a16:creationId xmlns:a16="http://schemas.microsoft.com/office/drawing/2014/main" id="{5EE77E81-E113-E33D-5C51-5B0BAFDDEE0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780000">
            <a:off x="2057400" y="6900863"/>
            <a:ext cx="1728787" cy="1728787"/>
          </a:xfrm>
          <a:prstGeom prst="rect">
            <a:avLst/>
          </a:prstGeom>
        </p:spPr>
      </p:pic>
      <p:pic>
        <p:nvPicPr>
          <p:cNvPr id="21" name="Graphic 20" descr="Water Bottle outline">
            <a:extLst>
              <a:ext uri="{FF2B5EF4-FFF2-40B4-BE49-F238E27FC236}">
                <a16:creationId xmlns:a16="http://schemas.microsoft.com/office/drawing/2014/main" id="{A8A0F842-AFB6-87DA-0D2C-7974467E3EA8}"/>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600000">
            <a:off x="785813" y="6115050"/>
            <a:ext cx="1985962" cy="1900237"/>
          </a:xfrm>
          <a:prstGeom prst="rect">
            <a:avLst/>
          </a:prstGeom>
        </p:spPr>
      </p:pic>
    </p:spTree>
    <p:extLst>
      <p:ext uri="{BB962C8B-B14F-4D97-AF65-F5344CB8AC3E}">
        <p14:creationId xmlns:p14="http://schemas.microsoft.com/office/powerpoint/2010/main" val="1976256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3"/>
            <a:stretch>
              <a:fillRect l="-193" r="-193"/>
            </a:stretch>
          </a:blipFill>
        </p:spPr>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sp>
      <p:sp>
        <p:nvSpPr>
          <p:cNvPr id="8" name="TextBox 8"/>
          <p:cNvSpPr txBox="1"/>
          <p:nvPr/>
        </p:nvSpPr>
        <p:spPr>
          <a:xfrm>
            <a:off x="1028700" y="607181"/>
            <a:ext cx="12394420" cy="1192634"/>
          </a:xfrm>
          <a:prstGeom prst="rect">
            <a:avLst/>
          </a:prstGeom>
        </p:spPr>
        <p:txBody>
          <a:bodyPr lIns="0" tIns="0" rIns="0" bIns="0" rtlCol="0" anchor="t">
            <a:spAutoFit/>
          </a:bodyPr>
          <a:lstStyle/>
          <a:p>
            <a:pPr algn="l">
              <a:lnSpc>
                <a:spcPts val="9279"/>
              </a:lnSpc>
            </a:pPr>
            <a:r>
              <a:rPr lang="en-US" sz="7950" dirty="0">
                <a:solidFill>
                  <a:srgbClr val="FFFFFF"/>
                </a:solidFill>
                <a:latin typeface="Futura-Bold"/>
                <a:sym typeface="Futura-Bold"/>
              </a:rPr>
              <a:t>E-WASTE</a:t>
            </a:r>
            <a:endParaRPr lang="en-US" sz="7999" dirty="0">
              <a:solidFill>
                <a:srgbClr val="FFFFFF"/>
              </a:solidFill>
              <a:latin typeface="Futura-Bold"/>
            </a:endParaRPr>
          </a:p>
        </p:txBody>
      </p:sp>
      <p:grpSp>
        <p:nvGrpSpPr>
          <p:cNvPr id="9" name="Group 9"/>
          <p:cNvGrpSpPr/>
          <p:nvPr/>
        </p:nvGrpSpPr>
        <p:grpSpPr>
          <a:xfrm>
            <a:off x="12072678" y="4308125"/>
            <a:ext cx="4704113" cy="3397788"/>
            <a:chOff x="0" y="0"/>
            <a:chExt cx="7081776" cy="4554197"/>
          </a:xfrm>
        </p:grpSpPr>
        <p:grpSp>
          <p:nvGrpSpPr>
            <p:cNvPr id="10" name="Group 10"/>
            <p:cNvGrpSpPr/>
            <p:nvPr/>
          </p:nvGrpSpPr>
          <p:grpSpPr>
            <a:xfrm>
              <a:off x="142440" y="262235"/>
              <a:ext cx="6939336" cy="4291962"/>
              <a:chOff x="0" y="0"/>
              <a:chExt cx="2010869" cy="1243717"/>
            </a:xfrm>
          </p:grpSpPr>
          <p:sp>
            <p:nvSpPr>
              <p:cNvPr id="11" name="Freeform 11"/>
              <p:cNvSpPr/>
              <p:nvPr/>
            </p:nvSpPr>
            <p:spPr>
              <a:xfrm>
                <a:off x="0" y="0"/>
                <a:ext cx="2010869" cy="1243717"/>
              </a:xfrm>
              <a:custGeom>
                <a:avLst/>
                <a:gdLst/>
                <a:ahLst/>
                <a:cxnLst/>
                <a:rect l="l" t="t" r="r" b="b"/>
                <a:pathLst>
                  <a:path w="2010869" h="1243717">
                    <a:moveTo>
                      <a:pt x="22313" y="0"/>
                    </a:moveTo>
                    <a:lnTo>
                      <a:pt x="1988556" y="0"/>
                    </a:lnTo>
                    <a:cubicBezTo>
                      <a:pt x="1994474" y="0"/>
                      <a:pt x="2000149" y="2351"/>
                      <a:pt x="2004334" y="6535"/>
                    </a:cubicBezTo>
                    <a:cubicBezTo>
                      <a:pt x="2008518" y="10720"/>
                      <a:pt x="2010869" y="16395"/>
                      <a:pt x="2010869" y="22313"/>
                    </a:cubicBezTo>
                    <a:lnTo>
                      <a:pt x="2010869" y="1221404"/>
                    </a:lnTo>
                    <a:cubicBezTo>
                      <a:pt x="2010869" y="1227322"/>
                      <a:pt x="2008518" y="1232998"/>
                      <a:pt x="2004334" y="1237182"/>
                    </a:cubicBezTo>
                    <a:cubicBezTo>
                      <a:pt x="2000149" y="1241367"/>
                      <a:pt x="1994474" y="1243717"/>
                      <a:pt x="1988556" y="1243717"/>
                    </a:cubicBezTo>
                    <a:lnTo>
                      <a:pt x="22313" y="1243717"/>
                    </a:lnTo>
                    <a:cubicBezTo>
                      <a:pt x="16395" y="1243717"/>
                      <a:pt x="10720" y="1241367"/>
                      <a:pt x="6535" y="1237182"/>
                    </a:cubicBezTo>
                    <a:cubicBezTo>
                      <a:pt x="2351" y="1232998"/>
                      <a:pt x="0" y="1227322"/>
                      <a:pt x="0" y="1221404"/>
                    </a:cubicBezTo>
                    <a:lnTo>
                      <a:pt x="0" y="22313"/>
                    </a:lnTo>
                    <a:cubicBezTo>
                      <a:pt x="0" y="16395"/>
                      <a:pt x="2351" y="10720"/>
                      <a:pt x="6535" y="6535"/>
                    </a:cubicBezTo>
                    <a:cubicBezTo>
                      <a:pt x="10720" y="2351"/>
                      <a:pt x="16395" y="0"/>
                      <a:pt x="22313" y="0"/>
                    </a:cubicBezTo>
                    <a:close/>
                  </a:path>
                </a:pathLst>
              </a:custGeom>
              <a:solidFill>
                <a:srgbClr val="ECF0F1"/>
              </a:solidFill>
            </p:spPr>
          </p:sp>
          <p:sp>
            <p:nvSpPr>
              <p:cNvPr id="12" name="TextBox 12"/>
              <p:cNvSpPr txBox="1"/>
              <p:nvPr/>
            </p:nvSpPr>
            <p:spPr>
              <a:xfrm>
                <a:off x="0" y="85725"/>
                <a:ext cx="2010869" cy="1157992"/>
              </a:xfrm>
              <a:prstGeom prst="rect">
                <a:avLst/>
              </a:prstGeom>
            </p:spPr>
            <p:txBody>
              <a:bodyPr lIns="50800" tIns="50800" rIns="50800" bIns="50800" rtlCol="0" anchor="ctr"/>
              <a:lstStyle/>
              <a:p>
                <a:pPr algn="ctr">
                  <a:lnSpc>
                    <a:spcPts val="1925"/>
                  </a:lnSpc>
                </a:pPr>
                <a:endParaRPr/>
              </a:p>
            </p:txBody>
          </p:sp>
        </p:grpSp>
        <p:grpSp>
          <p:nvGrpSpPr>
            <p:cNvPr id="13" name="Group 13"/>
            <p:cNvGrpSpPr/>
            <p:nvPr/>
          </p:nvGrpSpPr>
          <p:grpSpPr>
            <a:xfrm>
              <a:off x="0" y="0"/>
              <a:ext cx="6927312" cy="4397773"/>
              <a:chOff x="0" y="0"/>
              <a:chExt cx="1959087" cy="1243717"/>
            </a:xfrm>
          </p:grpSpPr>
          <p:sp>
            <p:nvSpPr>
              <p:cNvPr id="14" name="Freeform 14"/>
              <p:cNvSpPr/>
              <p:nvPr/>
            </p:nvSpPr>
            <p:spPr>
              <a:xfrm>
                <a:off x="0" y="0"/>
                <a:ext cx="1959087" cy="1243717"/>
              </a:xfrm>
              <a:custGeom>
                <a:avLst/>
                <a:gdLst/>
                <a:ahLst/>
                <a:cxnLst/>
                <a:rect l="l" t="t" r="r" b="b"/>
                <a:pathLst>
                  <a:path w="1959087" h="1243717">
                    <a:moveTo>
                      <a:pt x="22352" y="0"/>
                    </a:moveTo>
                    <a:lnTo>
                      <a:pt x="1936735" y="0"/>
                    </a:lnTo>
                    <a:cubicBezTo>
                      <a:pt x="1949079" y="0"/>
                      <a:pt x="1959087" y="10007"/>
                      <a:pt x="1959087" y="22352"/>
                    </a:cubicBezTo>
                    <a:lnTo>
                      <a:pt x="1959087" y="1221366"/>
                    </a:lnTo>
                    <a:cubicBezTo>
                      <a:pt x="1959087" y="1227294"/>
                      <a:pt x="1956732" y="1232979"/>
                      <a:pt x="1952540" y="1237171"/>
                    </a:cubicBezTo>
                    <a:cubicBezTo>
                      <a:pt x="1948348" y="1241363"/>
                      <a:pt x="1942663" y="1243717"/>
                      <a:pt x="1936735" y="1243717"/>
                    </a:cubicBezTo>
                    <a:lnTo>
                      <a:pt x="22352" y="1243717"/>
                    </a:lnTo>
                    <a:cubicBezTo>
                      <a:pt x="10007" y="1243717"/>
                      <a:pt x="0" y="1233710"/>
                      <a:pt x="0" y="1221366"/>
                    </a:cubicBezTo>
                    <a:lnTo>
                      <a:pt x="0" y="22352"/>
                    </a:lnTo>
                    <a:cubicBezTo>
                      <a:pt x="0" y="10007"/>
                      <a:pt x="10007" y="0"/>
                      <a:pt x="22352" y="0"/>
                    </a:cubicBezTo>
                    <a:close/>
                  </a:path>
                </a:pathLst>
              </a:custGeom>
              <a:solidFill>
                <a:srgbClr val="00A7E1"/>
              </a:solidFill>
            </p:spPr>
          </p:sp>
          <p:sp>
            <p:nvSpPr>
              <p:cNvPr id="15" name="TextBox 15"/>
              <p:cNvSpPr txBox="1"/>
              <p:nvPr/>
            </p:nvSpPr>
            <p:spPr>
              <a:xfrm>
                <a:off x="0" y="85725"/>
                <a:ext cx="1959087" cy="1157992"/>
              </a:xfrm>
              <a:prstGeom prst="rect">
                <a:avLst/>
              </a:prstGeom>
            </p:spPr>
            <p:txBody>
              <a:bodyPr lIns="50800" tIns="50800" rIns="50800" bIns="50800" rtlCol="0" anchor="ctr"/>
              <a:lstStyle/>
              <a:p>
                <a:pPr algn="ctr">
                  <a:lnSpc>
                    <a:spcPts val="1925"/>
                  </a:lnSpc>
                </a:pPr>
                <a:endParaRPr/>
              </a:p>
            </p:txBody>
          </p:sp>
        </p:grpSp>
        <p:sp>
          <p:nvSpPr>
            <p:cNvPr id="16" name="TextBox 16"/>
            <p:cNvSpPr txBox="1"/>
            <p:nvPr/>
          </p:nvSpPr>
          <p:spPr>
            <a:xfrm>
              <a:off x="344289" y="1066921"/>
              <a:ext cx="6182118" cy="2406400"/>
            </a:xfrm>
            <a:prstGeom prst="rect">
              <a:avLst/>
            </a:prstGeom>
          </p:spPr>
          <p:txBody>
            <a:bodyPr wrap="square" lIns="0" tIns="0" rIns="0" bIns="0" rtlCol="0" anchor="t">
              <a:spAutoFit/>
            </a:bodyPr>
            <a:lstStyle/>
            <a:p>
              <a:pPr algn="ctr">
                <a:lnSpc>
                  <a:spcPts val="3479"/>
                </a:lnSpc>
              </a:pPr>
              <a:r>
                <a:rPr lang="en-US" sz="3200" dirty="0">
                  <a:solidFill>
                    <a:srgbClr val="FBF6F1"/>
                  </a:solidFill>
                  <a:latin typeface="Futura-Bold"/>
                </a:rPr>
                <a:t>Each Australian disposes of 20.7 kgs of </a:t>
              </a:r>
              <a:endParaRPr lang="en-US" sz="3200">
                <a:ea typeface="Calibri"/>
                <a:cs typeface="Calibri"/>
              </a:endParaRPr>
            </a:p>
            <a:p>
              <a:pPr algn="ctr">
                <a:lnSpc>
                  <a:spcPts val="3479"/>
                </a:lnSpc>
              </a:pPr>
              <a:r>
                <a:rPr lang="en-US" sz="3200" dirty="0">
                  <a:solidFill>
                    <a:srgbClr val="FBF6F1"/>
                  </a:solidFill>
                  <a:latin typeface="Futura-Bold"/>
                </a:rPr>
                <a:t>e-waste each year</a:t>
              </a:r>
              <a:endParaRPr lang="en-US" sz="3200" dirty="0"/>
            </a:p>
          </p:txBody>
        </p:sp>
      </p:grpSp>
      <p:pic>
        <p:nvPicPr>
          <p:cNvPr id="24" name="Graphic 23" descr="DVD player outline">
            <a:extLst>
              <a:ext uri="{FF2B5EF4-FFF2-40B4-BE49-F238E27FC236}">
                <a16:creationId xmlns:a16="http://schemas.microsoft.com/office/drawing/2014/main" id="{62C89FC1-BDDC-1CA7-FCB4-1E2B554C24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00000">
            <a:off x="15072500" y="6987748"/>
            <a:ext cx="2942441" cy="2677046"/>
          </a:xfrm>
          <a:prstGeom prst="rect">
            <a:avLst/>
          </a:prstGeom>
        </p:spPr>
      </p:pic>
      <p:pic>
        <p:nvPicPr>
          <p:cNvPr id="30" name="Graphic 29" descr="Plugged Unplugged outline">
            <a:extLst>
              <a:ext uri="{FF2B5EF4-FFF2-40B4-BE49-F238E27FC236}">
                <a16:creationId xmlns:a16="http://schemas.microsoft.com/office/drawing/2014/main" id="{4C2FD566-A7DB-CBEC-3E55-C0F036AA42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67461" y="6659821"/>
            <a:ext cx="2793304" cy="2808962"/>
          </a:xfrm>
          <a:prstGeom prst="rect">
            <a:avLst/>
          </a:prstGeom>
        </p:spPr>
      </p:pic>
      <p:pic>
        <p:nvPicPr>
          <p:cNvPr id="32" name="Graphic 31" descr="Internet outline">
            <a:extLst>
              <a:ext uri="{FF2B5EF4-FFF2-40B4-BE49-F238E27FC236}">
                <a16:creationId xmlns:a16="http://schemas.microsoft.com/office/drawing/2014/main" id="{BFF056DE-F573-4FB3-0FF0-44FE7A2609D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420000">
            <a:off x="12972682" y="426230"/>
            <a:ext cx="4386946" cy="4244072"/>
          </a:xfrm>
          <a:prstGeom prst="rect">
            <a:avLst/>
          </a:prstGeom>
        </p:spPr>
      </p:pic>
      <p:sp>
        <p:nvSpPr>
          <p:cNvPr id="35" name="TextBox 34">
            <a:extLst>
              <a:ext uri="{FF2B5EF4-FFF2-40B4-BE49-F238E27FC236}">
                <a16:creationId xmlns:a16="http://schemas.microsoft.com/office/drawing/2014/main" id="{1E88BC55-57F9-E298-37F6-DCF2191EE077}"/>
              </a:ext>
            </a:extLst>
          </p:cNvPr>
          <p:cNvSpPr txBox="1"/>
          <p:nvPr/>
        </p:nvSpPr>
        <p:spPr>
          <a:xfrm>
            <a:off x="1218009" y="2575323"/>
            <a:ext cx="7565231"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4000" dirty="0">
                <a:solidFill>
                  <a:srgbClr val="FFFFFF"/>
                </a:solidFill>
                <a:latin typeface="Futura-Bold"/>
                <a:sym typeface="Futura-Bold"/>
              </a:rPr>
              <a:t>E-waste is a term used for broken electronic products close to the end of their useful life. Products with a cable cord, battery or power plug are considered e-waste. </a:t>
            </a:r>
            <a:endParaRPr lang="en-US" sz="4000" dirty="0">
              <a:latin typeface="Futura-Bold"/>
              <a:sym typeface="Futura-Bold"/>
            </a:endParaRPr>
          </a:p>
        </p:txBody>
      </p:sp>
      <p:pic>
        <p:nvPicPr>
          <p:cNvPr id="37" name="Graphic 36" descr="Internet Banking with solid fill">
            <a:extLst>
              <a:ext uri="{FF2B5EF4-FFF2-40B4-BE49-F238E27FC236}">
                <a16:creationId xmlns:a16="http://schemas.microsoft.com/office/drawing/2014/main" id="{23E86CFD-F296-5AAE-B19D-6C34AA82418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780000">
            <a:off x="11837194" y="2878931"/>
            <a:ext cx="1071562" cy="115728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3"/>
            <a:stretch>
              <a:fillRect l="-193" r="-193"/>
            </a:stretch>
          </a:blipFill>
        </p:spPr>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sp>
      <p:sp>
        <p:nvSpPr>
          <p:cNvPr id="8" name="TextBox 8"/>
          <p:cNvSpPr txBox="1"/>
          <p:nvPr/>
        </p:nvSpPr>
        <p:spPr>
          <a:xfrm>
            <a:off x="1028700" y="607181"/>
            <a:ext cx="12394420" cy="1192634"/>
          </a:xfrm>
          <a:prstGeom prst="rect">
            <a:avLst/>
          </a:prstGeom>
        </p:spPr>
        <p:txBody>
          <a:bodyPr lIns="0" tIns="0" rIns="0" bIns="0" rtlCol="0" anchor="t">
            <a:spAutoFit/>
          </a:bodyPr>
          <a:lstStyle/>
          <a:p>
            <a:pPr>
              <a:lnSpc>
                <a:spcPts val="9279"/>
              </a:lnSpc>
            </a:pPr>
            <a:r>
              <a:rPr lang="en-US" sz="7950" dirty="0">
                <a:solidFill>
                  <a:srgbClr val="FFFFFF"/>
                </a:solidFill>
                <a:latin typeface="Futura-Bold"/>
                <a:sym typeface="Futura-Bold"/>
              </a:rPr>
              <a:t>WASTE HIERARCHY</a:t>
            </a:r>
            <a:endParaRPr lang="en-US" sz="7999" dirty="0">
              <a:solidFill>
                <a:srgbClr val="FFFFFF"/>
              </a:solidFill>
              <a:latin typeface="Futura-Bold"/>
            </a:endParaRPr>
          </a:p>
        </p:txBody>
      </p:sp>
      <p:pic>
        <p:nvPicPr>
          <p:cNvPr id="30" name="Graphic 29" descr="Plugged Unplugged outline">
            <a:extLst>
              <a:ext uri="{FF2B5EF4-FFF2-40B4-BE49-F238E27FC236}">
                <a16:creationId xmlns:a16="http://schemas.microsoft.com/office/drawing/2014/main" id="{4C2FD566-A7DB-CBEC-3E55-C0F036AA42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393851" y="6612910"/>
            <a:ext cx="2793304" cy="2808962"/>
          </a:xfrm>
          <a:prstGeom prst="rect">
            <a:avLst/>
          </a:prstGeom>
        </p:spPr>
      </p:pic>
      <p:pic>
        <p:nvPicPr>
          <p:cNvPr id="31" name="Graphic 30" descr="Mouse outline">
            <a:extLst>
              <a:ext uri="{FF2B5EF4-FFF2-40B4-BE49-F238E27FC236}">
                <a16:creationId xmlns:a16="http://schemas.microsoft.com/office/drawing/2014/main" id="{3B64830A-2578-6A6B-97A9-9F2725F3B5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512388" y="2451431"/>
            <a:ext cx="1666206" cy="1652750"/>
          </a:xfrm>
          <a:prstGeom prst="rect">
            <a:avLst/>
          </a:prstGeom>
        </p:spPr>
      </p:pic>
      <p:pic>
        <p:nvPicPr>
          <p:cNvPr id="33" name="Graphic 32" descr="Online Network outline">
            <a:extLst>
              <a:ext uri="{FF2B5EF4-FFF2-40B4-BE49-F238E27FC236}">
                <a16:creationId xmlns:a16="http://schemas.microsoft.com/office/drawing/2014/main" id="{664DB605-E7C0-7AE4-601B-320575BE0F9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900000">
            <a:off x="15693740" y="1247664"/>
            <a:ext cx="1626329" cy="1608470"/>
          </a:xfrm>
          <a:prstGeom prst="rect">
            <a:avLst/>
          </a:prstGeom>
        </p:spPr>
      </p:pic>
      <p:sp>
        <p:nvSpPr>
          <p:cNvPr id="17" name="TextBox 16">
            <a:extLst>
              <a:ext uri="{FF2B5EF4-FFF2-40B4-BE49-F238E27FC236}">
                <a16:creationId xmlns:a16="http://schemas.microsoft.com/office/drawing/2014/main" id="{E88FC5F7-61F4-85F3-9A4A-C4A74313B538}"/>
              </a:ext>
            </a:extLst>
          </p:cNvPr>
          <p:cNvSpPr txBox="1"/>
          <p:nvPr/>
        </p:nvSpPr>
        <p:spPr>
          <a:xfrm>
            <a:off x="1028700" y="2781300"/>
            <a:ext cx="5214952" cy="501586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AU" sz="2400" dirty="0">
                <a:solidFill>
                  <a:schemeClr val="bg1"/>
                </a:solidFill>
                <a:latin typeface="Montserrat"/>
                <a:ea typeface="Lato"/>
                <a:cs typeface="Lato"/>
              </a:rPr>
              <a:t>While there are recycling options for some electronics, we should always think about the waste hierarchy first and try to avoid purchasing new products when possible. Electronic manufacturers should also create durable items and avoid planned obsolescence. </a:t>
            </a:r>
            <a:endParaRPr lang="en-AU" sz="3200">
              <a:solidFill>
                <a:schemeClr val="bg1"/>
              </a:solidFill>
              <a:latin typeface="Montserrat"/>
              <a:cs typeface="Futura Medium"/>
            </a:endParaRPr>
          </a:p>
        </p:txBody>
      </p:sp>
      <p:pic>
        <p:nvPicPr>
          <p:cNvPr id="18" name="Picture 17" descr="Chart, funnel chart&#10;&#10;Description automatically generated">
            <a:extLst>
              <a:ext uri="{FF2B5EF4-FFF2-40B4-BE49-F238E27FC236}">
                <a16:creationId xmlns:a16="http://schemas.microsoft.com/office/drawing/2014/main" id="{82DEEEA7-89E1-D6E0-2B07-FC44DAF04F1E}"/>
              </a:ext>
            </a:extLst>
          </p:cNvPr>
          <p:cNvPicPr>
            <a:picLocks noChangeAspect="1"/>
          </p:cNvPicPr>
          <p:nvPr/>
        </p:nvPicPr>
        <p:blipFill>
          <a:blip r:embed="rId10"/>
          <a:stretch>
            <a:fillRect/>
          </a:stretch>
        </p:blipFill>
        <p:spPr>
          <a:xfrm>
            <a:off x="7221141" y="2793206"/>
            <a:ext cx="9078515" cy="52185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84424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2"/>
            <a:stretch>
              <a:fillRect l="-193" r="-193"/>
            </a:stretch>
          </a:blipFill>
        </p:spPr>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sp>
      <p:sp>
        <p:nvSpPr>
          <p:cNvPr id="8" name="TextBox 8"/>
          <p:cNvSpPr txBox="1"/>
          <p:nvPr/>
        </p:nvSpPr>
        <p:spPr>
          <a:xfrm>
            <a:off x="1028700" y="607181"/>
            <a:ext cx="12394420" cy="1192634"/>
          </a:xfrm>
          <a:prstGeom prst="rect">
            <a:avLst/>
          </a:prstGeom>
        </p:spPr>
        <p:txBody>
          <a:bodyPr lIns="0" tIns="0" rIns="0" bIns="0" rtlCol="0" anchor="t">
            <a:spAutoFit/>
          </a:bodyPr>
          <a:lstStyle/>
          <a:p>
            <a:pPr>
              <a:lnSpc>
                <a:spcPts val="9279"/>
              </a:lnSpc>
            </a:pPr>
            <a:r>
              <a:rPr lang="en-US" sz="7950" dirty="0">
                <a:solidFill>
                  <a:srgbClr val="FFFFFF"/>
                </a:solidFill>
                <a:latin typeface="Futura-Bold"/>
                <a:sym typeface="Futura-Bold"/>
              </a:rPr>
              <a:t>MOBILE PHONES</a:t>
            </a:r>
          </a:p>
        </p:txBody>
      </p:sp>
      <p:sp>
        <p:nvSpPr>
          <p:cNvPr id="21" name="TextBox 21"/>
          <p:cNvSpPr txBox="1"/>
          <p:nvPr/>
        </p:nvSpPr>
        <p:spPr>
          <a:xfrm>
            <a:off x="7565231" y="2857406"/>
            <a:ext cx="9704060" cy="5087355"/>
          </a:xfrm>
          <a:prstGeom prst="rect">
            <a:avLst/>
          </a:prstGeom>
        </p:spPr>
        <p:txBody>
          <a:bodyPr wrap="square" lIns="0" tIns="0" rIns="0" bIns="0" rtlCol="0" anchor="t">
            <a:spAutoFit/>
          </a:bodyPr>
          <a:lstStyle/>
          <a:p>
            <a:pPr>
              <a:lnSpc>
                <a:spcPct val="150000"/>
              </a:lnSpc>
              <a:spcBef>
                <a:spcPct val="0"/>
              </a:spcBef>
            </a:pPr>
            <a:r>
              <a:rPr lang="en-AU" sz="3200" spc="113" dirty="0">
                <a:solidFill>
                  <a:schemeClr val="bg1"/>
                </a:solidFill>
                <a:latin typeface="Montserrat"/>
                <a:ea typeface="Lato"/>
                <a:cs typeface="Lato"/>
              </a:rPr>
              <a:t>There are more than 23.5 million mobile phones hoarded in Australian homes. </a:t>
            </a:r>
            <a:r>
              <a:rPr lang="en-AU" sz="3200" b="1" u="sng" spc="113" dirty="0">
                <a:solidFill>
                  <a:schemeClr val="bg1"/>
                </a:solidFill>
                <a:latin typeface="Montserrat"/>
                <a:ea typeface="Lato"/>
                <a:cs typeface="Lato"/>
              </a:rPr>
              <a:t>4.2 million of them are broken </a:t>
            </a:r>
            <a:r>
              <a:rPr lang="en-AU" sz="3200" spc="113" dirty="0">
                <a:solidFill>
                  <a:schemeClr val="bg1"/>
                </a:solidFill>
                <a:latin typeface="Montserrat"/>
                <a:ea typeface="Lato"/>
                <a:cs typeface="Lato"/>
              </a:rPr>
              <a:t>phones that can be recycled. Over </a:t>
            </a:r>
            <a:r>
              <a:rPr lang="en-AU" sz="3200" b="1" spc="113" dirty="0">
                <a:solidFill>
                  <a:schemeClr val="bg1"/>
                </a:solidFill>
                <a:latin typeface="Montserrat"/>
                <a:ea typeface="Lato"/>
                <a:cs typeface="Lato"/>
              </a:rPr>
              <a:t>95% </a:t>
            </a:r>
            <a:r>
              <a:rPr lang="en-AU" sz="3200" spc="113" dirty="0">
                <a:solidFill>
                  <a:schemeClr val="bg1"/>
                </a:solidFill>
                <a:latin typeface="Montserrat"/>
                <a:ea typeface="Lato"/>
                <a:cs typeface="Lato"/>
              </a:rPr>
              <a:t>of the materials in mobile phones </a:t>
            </a:r>
            <a:r>
              <a:rPr lang="en-AU" sz="3200" b="1" spc="113" dirty="0">
                <a:solidFill>
                  <a:schemeClr val="bg1"/>
                </a:solidFill>
                <a:latin typeface="Montserrat"/>
                <a:ea typeface="Lato"/>
                <a:cs typeface="Lato"/>
              </a:rPr>
              <a:t>can be recovered</a:t>
            </a:r>
            <a:r>
              <a:rPr lang="en-AU" sz="3200" spc="113" dirty="0">
                <a:solidFill>
                  <a:schemeClr val="bg1"/>
                </a:solidFill>
                <a:latin typeface="Montserrat"/>
                <a:ea typeface="Lato"/>
                <a:cs typeface="Lato"/>
              </a:rPr>
              <a:t> and returned to the supply chain to go back into making new products.</a:t>
            </a:r>
            <a:endParaRPr lang="en-US" sz="3200">
              <a:solidFill>
                <a:schemeClr val="bg1"/>
              </a:solidFill>
              <a:latin typeface="Montserrat"/>
              <a:ea typeface="Calibri"/>
              <a:cs typeface="Calibri"/>
            </a:endParaRPr>
          </a:p>
        </p:txBody>
      </p:sp>
      <p:sp>
        <p:nvSpPr>
          <p:cNvPr id="23" name="Freeform 6">
            <a:extLst>
              <a:ext uri="{FF2B5EF4-FFF2-40B4-BE49-F238E27FC236}">
                <a16:creationId xmlns:a16="http://schemas.microsoft.com/office/drawing/2014/main" id="{F06E2FA4-0D42-7FFA-8DAB-E042D0956F48}"/>
              </a:ext>
            </a:extLst>
          </p:cNvPr>
          <p:cNvSpPr/>
          <p:nvPr/>
        </p:nvSpPr>
        <p:spPr>
          <a:xfrm>
            <a:off x="13427005" y="-3597883"/>
            <a:ext cx="7683962" cy="7683962"/>
          </a:xfrm>
          <a:custGeom>
            <a:avLst/>
            <a:gdLst/>
            <a:ahLst/>
            <a:cxnLst/>
            <a:rect l="l" t="t" r="r" b="b"/>
            <a:pathLst>
              <a:path w="7683962" h="7683962">
                <a:moveTo>
                  <a:pt x="0" y="0"/>
                </a:moveTo>
                <a:lnTo>
                  <a:pt x="7683962" y="0"/>
                </a:lnTo>
                <a:lnTo>
                  <a:pt x="7683962" y="7683962"/>
                </a:lnTo>
                <a:lnTo>
                  <a:pt x="0" y="7683962"/>
                </a:lnTo>
                <a:lnTo>
                  <a:pt x="0" y="0"/>
                </a:lnTo>
                <a:close/>
              </a:path>
            </a:pathLst>
          </a:custGeom>
          <a:blipFill>
            <a:blip r:embed="rId3">
              <a:alphaModFix amt="32999"/>
            </a:blip>
            <a:stretch>
              <a:fillRect/>
            </a:stretch>
          </a:blipFill>
        </p:spPr>
      </p:sp>
      <p:pic>
        <p:nvPicPr>
          <p:cNvPr id="24" name="Graphic 23" descr="Smart Phone with solid fill">
            <a:extLst>
              <a:ext uri="{FF2B5EF4-FFF2-40B4-BE49-F238E27FC236}">
                <a16:creationId xmlns:a16="http://schemas.microsoft.com/office/drawing/2014/main" id="{CAA4BA42-61C3-24D7-FDBF-0F315DF158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93144" y="5900737"/>
            <a:ext cx="2896790" cy="2736055"/>
          </a:xfrm>
          <a:prstGeom prst="rect">
            <a:avLst/>
          </a:prstGeom>
        </p:spPr>
      </p:pic>
      <p:pic>
        <p:nvPicPr>
          <p:cNvPr id="25" name="Graphic 24" descr="Smart Phone outline">
            <a:extLst>
              <a:ext uri="{FF2B5EF4-FFF2-40B4-BE49-F238E27FC236}">
                <a16:creationId xmlns:a16="http://schemas.microsoft.com/office/drawing/2014/main" id="{5AEAFF50-CBD1-47D3-1579-EDBEBF768E5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40000">
            <a:off x="3989785" y="2989659"/>
            <a:ext cx="3736180" cy="3861196"/>
          </a:xfrm>
          <a:prstGeom prst="rect">
            <a:avLst/>
          </a:prstGeom>
        </p:spPr>
      </p:pic>
      <p:pic>
        <p:nvPicPr>
          <p:cNvPr id="26" name="Graphic 25" descr="Phone Vibration outline">
            <a:extLst>
              <a:ext uri="{FF2B5EF4-FFF2-40B4-BE49-F238E27FC236}">
                <a16:creationId xmlns:a16="http://schemas.microsoft.com/office/drawing/2014/main" id="{97986928-C559-00F4-04CC-6C6F2683F9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0052" y="4079082"/>
            <a:ext cx="2878931" cy="2718196"/>
          </a:xfrm>
          <a:prstGeom prst="rect">
            <a:avLst/>
          </a:prstGeom>
        </p:spPr>
      </p:pic>
      <p:pic>
        <p:nvPicPr>
          <p:cNvPr id="28" name="Graphic 27" descr="Internet Banking with solid fill">
            <a:extLst>
              <a:ext uri="{FF2B5EF4-FFF2-40B4-BE49-F238E27FC236}">
                <a16:creationId xmlns:a16="http://schemas.microsoft.com/office/drawing/2014/main" id="{ADB53262-4DCF-924D-467F-2DA1D453EBE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780000">
            <a:off x="2531301" y="2870688"/>
            <a:ext cx="2428874" cy="2407444"/>
          </a:xfrm>
          <a:prstGeom prst="rect">
            <a:avLst/>
          </a:prstGeom>
        </p:spPr>
      </p:pic>
    </p:spTree>
    <p:extLst>
      <p:ext uri="{BB962C8B-B14F-4D97-AF65-F5344CB8AC3E}">
        <p14:creationId xmlns:p14="http://schemas.microsoft.com/office/powerpoint/2010/main" val="2365227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2"/>
            <a:stretch>
              <a:fillRect l="-193" r="-193"/>
            </a:stretch>
          </a:blipFill>
        </p:spPr>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sp>
      <p:sp>
        <p:nvSpPr>
          <p:cNvPr id="8" name="TextBox 8"/>
          <p:cNvSpPr txBox="1"/>
          <p:nvPr/>
        </p:nvSpPr>
        <p:spPr>
          <a:xfrm>
            <a:off x="1028700" y="607181"/>
            <a:ext cx="12394420" cy="1192634"/>
          </a:xfrm>
          <a:prstGeom prst="rect">
            <a:avLst/>
          </a:prstGeom>
        </p:spPr>
        <p:txBody>
          <a:bodyPr lIns="0" tIns="0" rIns="0" bIns="0" rtlCol="0" anchor="t">
            <a:spAutoFit/>
          </a:bodyPr>
          <a:lstStyle/>
          <a:p>
            <a:pPr>
              <a:lnSpc>
                <a:spcPts val="9279"/>
              </a:lnSpc>
            </a:pPr>
            <a:r>
              <a:rPr lang="en-US" sz="7950" dirty="0">
                <a:solidFill>
                  <a:srgbClr val="FFFFFF"/>
                </a:solidFill>
                <a:latin typeface="Futura-Bold"/>
                <a:sym typeface="Futura-Bold"/>
              </a:rPr>
              <a:t>MOBILE PHONES</a:t>
            </a:r>
          </a:p>
        </p:txBody>
      </p:sp>
      <p:sp>
        <p:nvSpPr>
          <p:cNvPr id="21" name="TextBox 21"/>
          <p:cNvSpPr txBox="1"/>
          <p:nvPr/>
        </p:nvSpPr>
        <p:spPr>
          <a:xfrm>
            <a:off x="7521339" y="2970314"/>
            <a:ext cx="9704060" cy="4348691"/>
          </a:xfrm>
          <a:prstGeom prst="rect">
            <a:avLst/>
          </a:prstGeom>
        </p:spPr>
        <p:txBody>
          <a:bodyPr wrap="square" lIns="0" tIns="0" rIns="0" bIns="0" rtlCol="0" anchor="t">
            <a:spAutoFit/>
          </a:bodyPr>
          <a:lstStyle/>
          <a:p>
            <a:pPr algn="just"/>
            <a:r>
              <a:rPr lang="en-AU" sz="2400" spc="113" dirty="0">
                <a:solidFill>
                  <a:schemeClr val="bg1"/>
                </a:solidFill>
                <a:latin typeface="Montserrat"/>
                <a:ea typeface="Lato"/>
                <a:cs typeface="Lato"/>
              </a:rPr>
              <a:t>Recycle them at one of the </a:t>
            </a:r>
            <a:r>
              <a:rPr lang="en-AU" sz="2400" b="1" u="sng" spc="113" dirty="0">
                <a:solidFill>
                  <a:schemeClr val="bg1"/>
                </a:solidFill>
                <a:latin typeface="Montserrat"/>
                <a:ea typeface="Lato"/>
                <a:cs typeface="Lato"/>
              </a:rPr>
              <a:t>3,500 public drop-off points</a:t>
            </a:r>
            <a:r>
              <a:rPr lang="en-AU" sz="2400" spc="113" dirty="0">
                <a:solidFill>
                  <a:schemeClr val="bg1"/>
                </a:solidFill>
                <a:latin typeface="Montserrat"/>
                <a:ea typeface="Lato"/>
                <a:cs typeface="Lato"/>
              </a:rPr>
              <a:t> including all major mobile phone retailers, some local libraries, or check with your local council at </a:t>
            </a:r>
            <a:r>
              <a:rPr lang="en-AU" sz="2400" u="sng" spc="113" dirty="0">
                <a:solidFill>
                  <a:schemeClr val="bg1"/>
                </a:solidFill>
                <a:latin typeface="Montserrat"/>
                <a:ea typeface="Lato"/>
                <a:cs typeface="Lato"/>
              </a:rPr>
              <a:t>RecyclingNearYou.com.au.</a:t>
            </a:r>
            <a:endParaRPr lang="en-US" sz="2400" spc="113">
              <a:solidFill>
                <a:schemeClr val="bg1"/>
              </a:solidFill>
              <a:latin typeface="Montserrat"/>
              <a:ea typeface="Lato"/>
              <a:cs typeface="Lato"/>
            </a:endParaRPr>
          </a:p>
          <a:p>
            <a:pPr algn="just"/>
            <a:endParaRPr lang="en-AU" sz="2400" u="sng" spc="113" dirty="0">
              <a:solidFill>
                <a:schemeClr val="bg1"/>
              </a:solidFill>
              <a:latin typeface="Montserrat"/>
              <a:ea typeface="Lato"/>
              <a:cs typeface="Lato"/>
            </a:endParaRPr>
          </a:p>
          <a:p>
            <a:r>
              <a:rPr lang="en-AU" sz="2400" spc="113" dirty="0">
                <a:solidFill>
                  <a:schemeClr val="bg1"/>
                </a:solidFill>
                <a:latin typeface="Montserrat"/>
                <a:ea typeface="Lato"/>
                <a:cs typeface="Lato"/>
              </a:rPr>
              <a:t>You can also pick up a free recycling satchel from Australia Post or order one from </a:t>
            </a:r>
            <a:r>
              <a:rPr lang="en-AU" sz="2400" spc="113" dirty="0">
                <a:solidFill>
                  <a:schemeClr val="bg1"/>
                </a:solidFill>
                <a:latin typeface="Montserrat"/>
                <a:ea typeface="Lato"/>
                <a:cs typeface="Lato"/>
                <a:hlinkClick r:id="rId3">
                  <a:extLst>
                    <a:ext uri="{A12FA001-AC4F-418D-AE19-62706E023703}">
                      <ahyp:hlinkClr xmlns:ahyp="http://schemas.microsoft.com/office/drawing/2018/hyperlinkcolor" val="tx"/>
                    </a:ext>
                  </a:extLst>
                </a:hlinkClick>
              </a:rPr>
              <a:t>MobileMuster. </a:t>
            </a:r>
            <a:r>
              <a:rPr lang="en-AU" sz="2400" spc="113" dirty="0">
                <a:solidFill>
                  <a:schemeClr val="bg1"/>
                </a:solidFill>
                <a:latin typeface="Montserrat"/>
                <a:ea typeface="Lato"/>
                <a:cs typeface="Lato"/>
              </a:rPr>
              <a:t>If you'd like to use your own packaging, you can order a prepaid return label from </a:t>
            </a:r>
            <a:r>
              <a:rPr lang="en-AU" sz="2400" spc="113" err="1">
                <a:solidFill>
                  <a:schemeClr val="bg1"/>
                </a:solidFill>
                <a:latin typeface="Montserrat"/>
                <a:ea typeface="Lato"/>
                <a:cs typeface="Lato"/>
              </a:rPr>
              <a:t>MobileMuster</a:t>
            </a:r>
            <a:r>
              <a:rPr lang="en-AU" sz="2400" spc="113" dirty="0">
                <a:solidFill>
                  <a:schemeClr val="bg1"/>
                </a:solidFill>
                <a:latin typeface="Montserrat"/>
                <a:ea typeface="Lato"/>
                <a:cs typeface="Lato"/>
              </a:rPr>
              <a:t> and drop your package off at your local Australia Post store or post box.</a:t>
            </a:r>
          </a:p>
          <a:p>
            <a:pPr>
              <a:lnSpc>
                <a:spcPct val="150000"/>
              </a:lnSpc>
              <a:spcBef>
                <a:spcPct val="0"/>
              </a:spcBef>
            </a:pPr>
            <a:endParaRPr lang="en-AU" sz="3200" spc="113" dirty="0">
              <a:solidFill>
                <a:srgbClr val="FFFFFF"/>
              </a:solidFill>
              <a:latin typeface="Montserrat"/>
              <a:ea typeface="Lato"/>
              <a:cs typeface="Lato"/>
            </a:endParaRPr>
          </a:p>
        </p:txBody>
      </p:sp>
      <p:sp>
        <p:nvSpPr>
          <p:cNvPr id="23" name="Freeform 6">
            <a:extLst>
              <a:ext uri="{FF2B5EF4-FFF2-40B4-BE49-F238E27FC236}">
                <a16:creationId xmlns:a16="http://schemas.microsoft.com/office/drawing/2014/main" id="{F06E2FA4-0D42-7FFA-8DAB-E042D0956F48}"/>
              </a:ext>
            </a:extLst>
          </p:cNvPr>
          <p:cNvSpPr/>
          <p:nvPr/>
        </p:nvSpPr>
        <p:spPr>
          <a:xfrm>
            <a:off x="13611653" y="-3843070"/>
            <a:ext cx="7683962" cy="7683962"/>
          </a:xfrm>
          <a:custGeom>
            <a:avLst/>
            <a:gdLst/>
            <a:ahLst/>
            <a:cxnLst/>
            <a:rect l="l" t="t" r="r" b="b"/>
            <a:pathLst>
              <a:path w="7683962" h="7683962">
                <a:moveTo>
                  <a:pt x="0" y="0"/>
                </a:moveTo>
                <a:lnTo>
                  <a:pt x="7683962" y="0"/>
                </a:lnTo>
                <a:lnTo>
                  <a:pt x="7683962" y="7683962"/>
                </a:lnTo>
                <a:lnTo>
                  <a:pt x="0" y="7683962"/>
                </a:lnTo>
                <a:lnTo>
                  <a:pt x="0" y="0"/>
                </a:lnTo>
                <a:close/>
              </a:path>
            </a:pathLst>
          </a:custGeom>
          <a:blipFill>
            <a:blip r:embed="rId4">
              <a:alphaModFix amt="32999"/>
            </a:blip>
            <a:stretch>
              <a:fillRect/>
            </a:stretch>
          </a:blipFill>
        </p:spPr>
      </p:sp>
      <p:pic>
        <p:nvPicPr>
          <p:cNvPr id="24" name="Graphic 23" descr="Smart Phone with solid fill">
            <a:extLst>
              <a:ext uri="{FF2B5EF4-FFF2-40B4-BE49-F238E27FC236}">
                <a16:creationId xmlns:a16="http://schemas.microsoft.com/office/drawing/2014/main" id="{CAA4BA42-61C3-24D7-FDBF-0F315DF158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93144" y="5900737"/>
            <a:ext cx="2896790" cy="2736055"/>
          </a:xfrm>
          <a:prstGeom prst="rect">
            <a:avLst/>
          </a:prstGeom>
        </p:spPr>
      </p:pic>
      <p:pic>
        <p:nvPicPr>
          <p:cNvPr id="25" name="Graphic 24" descr="Smart Phone outline">
            <a:extLst>
              <a:ext uri="{FF2B5EF4-FFF2-40B4-BE49-F238E27FC236}">
                <a16:creationId xmlns:a16="http://schemas.microsoft.com/office/drawing/2014/main" id="{5AEAFF50-CBD1-47D3-1579-EDBEBF768E5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40000">
            <a:off x="3989785" y="2989659"/>
            <a:ext cx="3736180" cy="3861196"/>
          </a:xfrm>
          <a:prstGeom prst="rect">
            <a:avLst/>
          </a:prstGeom>
        </p:spPr>
      </p:pic>
      <p:pic>
        <p:nvPicPr>
          <p:cNvPr id="26" name="Graphic 25" descr="Phone Vibration outline">
            <a:extLst>
              <a:ext uri="{FF2B5EF4-FFF2-40B4-BE49-F238E27FC236}">
                <a16:creationId xmlns:a16="http://schemas.microsoft.com/office/drawing/2014/main" id="{97986928-C559-00F4-04CC-6C6F2683F96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0052" y="4079082"/>
            <a:ext cx="2878931" cy="2718196"/>
          </a:xfrm>
          <a:prstGeom prst="rect">
            <a:avLst/>
          </a:prstGeom>
        </p:spPr>
      </p:pic>
      <p:pic>
        <p:nvPicPr>
          <p:cNvPr id="28" name="Graphic 27" descr="Internet Banking with solid fill">
            <a:extLst>
              <a:ext uri="{FF2B5EF4-FFF2-40B4-BE49-F238E27FC236}">
                <a16:creationId xmlns:a16="http://schemas.microsoft.com/office/drawing/2014/main" id="{ADB53262-4DCF-924D-467F-2DA1D453EBE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780000">
            <a:off x="2531301" y="2870688"/>
            <a:ext cx="2428874" cy="2407444"/>
          </a:xfrm>
          <a:prstGeom prst="rect">
            <a:avLst/>
          </a:prstGeom>
        </p:spPr>
      </p:pic>
      <p:pic>
        <p:nvPicPr>
          <p:cNvPr id="6" name="Picture 5" descr="A green logo with text&#10;&#10;Description automatically generated">
            <a:extLst>
              <a:ext uri="{FF2B5EF4-FFF2-40B4-BE49-F238E27FC236}">
                <a16:creationId xmlns:a16="http://schemas.microsoft.com/office/drawing/2014/main" id="{0529F0FF-FD3B-C085-F026-A147E9FF93DE}"/>
              </a:ext>
            </a:extLst>
          </p:cNvPr>
          <p:cNvPicPr>
            <a:picLocks noChangeAspect="1"/>
          </p:cNvPicPr>
          <p:nvPr/>
        </p:nvPicPr>
        <p:blipFill>
          <a:blip r:embed="rId13"/>
          <a:stretch>
            <a:fillRect/>
          </a:stretch>
        </p:blipFill>
        <p:spPr>
          <a:xfrm>
            <a:off x="14505384" y="7477684"/>
            <a:ext cx="2743199" cy="1189508"/>
          </a:xfrm>
          <a:prstGeom prst="rect">
            <a:avLst/>
          </a:prstGeom>
        </p:spPr>
      </p:pic>
    </p:spTree>
    <p:extLst>
      <p:ext uri="{BB962C8B-B14F-4D97-AF65-F5344CB8AC3E}">
        <p14:creationId xmlns:p14="http://schemas.microsoft.com/office/powerpoint/2010/main" val="1078843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2"/>
            <a:stretch>
              <a:fillRect l="-193" r="-193"/>
            </a:stretch>
          </a:blipFill>
        </p:spPr>
      </p:sp>
      <p:sp>
        <p:nvSpPr>
          <p:cNvPr id="7" name="AutoShape 7"/>
          <p:cNvSpPr/>
          <p:nvPr/>
        </p:nvSpPr>
        <p:spPr>
          <a:xfrm>
            <a:off x="1010841" y="3020248"/>
            <a:ext cx="6492240" cy="0"/>
          </a:xfrm>
          <a:prstGeom prst="line">
            <a:avLst/>
          </a:prstGeom>
          <a:ln w="66675" cap="flat">
            <a:solidFill>
              <a:srgbClr val="FFFFFF"/>
            </a:solidFill>
            <a:prstDash val="solid"/>
            <a:headEnd type="none" w="sm" len="sm"/>
            <a:tailEnd type="none" w="sm" len="sm"/>
          </a:ln>
        </p:spPr>
      </p:sp>
      <p:sp>
        <p:nvSpPr>
          <p:cNvPr id="8" name="TextBox 8"/>
          <p:cNvSpPr txBox="1"/>
          <p:nvPr/>
        </p:nvSpPr>
        <p:spPr>
          <a:xfrm>
            <a:off x="1010841" y="428587"/>
            <a:ext cx="12394420" cy="2385268"/>
          </a:xfrm>
          <a:prstGeom prst="rect">
            <a:avLst/>
          </a:prstGeom>
        </p:spPr>
        <p:txBody>
          <a:bodyPr lIns="0" tIns="0" rIns="0" bIns="0" rtlCol="0" anchor="t">
            <a:spAutoFit/>
          </a:bodyPr>
          <a:lstStyle/>
          <a:p>
            <a:pPr>
              <a:lnSpc>
                <a:spcPts val="9279"/>
              </a:lnSpc>
            </a:pPr>
            <a:r>
              <a:rPr lang="en-US" sz="7950" dirty="0">
                <a:solidFill>
                  <a:srgbClr val="FFFFFF"/>
                </a:solidFill>
                <a:latin typeface="Futura-Bold"/>
                <a:sym typeface="Futura-Bold"/>
              </a:rPr>
              <a:t>TVs COMPUTERS &amp; ACCESSORIES</a:t>
            </a:r>
          </a:p>
        </p:txBody>
      </p:sp>
      <p:sp>
        <p:nvSpPr>
          <p:cNvPr id="21" name="TextBox 21"/>
          <p:cNvSpPr txBox="1"/>
          <p:nvPr/>
        </p:nvSpPr>
        <p:spPr>
          <a:xfrm>
            <a:off x="4475559" y="3411048"/>
            <a:ext cx="12900888" cy="2402196"/>
          </a:xfrm>
          <a:prstGeom prst="rect">
            <a:avLst/>
          </a:prstGeom>
        </p:spPr>
        <p:txBody>
          <a:bodyPr wrap="square" lIns="0" tIns="0" rIns="0" bIns="0" rtlCol="0" anchor="t">
            <a:spAutoFit/>
          </a:bodyPr>
          <a:lstStyle/>
          <a:p>
            <a:pPr>
              <a:lnSpc>
                <a:spcPct val="150000"/>
              </a:lnSpc>
              <a:spcBef>
                <a:spcPct val="0"/>
              </a:spcBef>
            </a:pPr>
            <a:r>
              <a:rPr lang="en-AU" sz="3600" spc="113" dirty="0">
                <a:solidFill>
                  <a:schemeClr val="bg1"/>
                </a:solidFill>
                <a:latin typeface="Montserrat"/>
                <a:ea typeface="Lato"/>
                <a:cs typeface="Lato"/>
              </a:rPr>
              <a:t>Australians are among the highest users of new technology in the world, purchasing nearly 5 million computers every year. </a:t>
            </a:r>
            <a:endParaRPr lang="en-US" sz="2800">
              <a:solidFill>
                <a:schemeClr val="bg1"/>
              </a:solidFill>
              <a:latin typeface="Montserrat"/>
              <a:ea typeface="Calibri"/>
              <a:cs typeface="Calibri"/>
            </a:endParaRPr>
          </a:p>
        </p:txBody>
      </p:sp>
      <p:pic>
        <p:nvPicPr>
          <p:cNvPr id="6" name="Graphic 5" descr="Television with solid fill">
            <a:extLst>
              <a:ext uri="{FF2B5EF4-FFF2-40B4-BE49-F238E27FC236}">
                <a16:creationId xmlns:a16="http://schemas.microsoft.com/office/drawing/2014/main" id="{D3D49D0B-9C02-F321-0DCB-DF4A32484B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04909" y="5829301"/>
            <a:ext cx="3325415" cy="3164681"/>
          </a:xfrm>
          <a:prstGeom prst="rect">
            <a:avLst/>
          </a:prstGeom>
        </p:spPr>
      </p:pic>
      <p:pic>
        <p:nvPicPr>
          <p:cNvPr id="9" name="Graphic 8" descr="Remote control with solid fill">
            <a:extLst>
              <a:ext uri="{FF2B5EF4-FFF2-40B4-BE49-F238E27FC236}">
                <a16:creationId xmlns:a16="http://schemas.microsoft.com/office/drawing/2014/main" id="{7C4DDBA9-DF14-9BC5-1FF6-D432C36486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560000">
            <a:off x="13477262" y="7145065"/>
            <a:ext cx="1753790" cy="1557337"/>
          </a:xfrm>
          <a:prstGeom prst="rect">
            <a:avLst/>
          </a:prstGeom>
        </p:spPr>
      </p:pic>
      <p:pic>
        <p:nvPicPr>
          <p:cNvPr id="10" name="Graphic 9" descr="Internet outline">
            <a:extLst>
              <a:ext uri="{FF2B5EF4-FFF2-40B4-BE49-F238E27FC236}">
                <a16:creationId xmlns:a16="http://schemas.microsoft.com/office/drawing/2014/main" id="{68F721CC-6BA7-8E94-8DD8-9C0B57B5313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53753" y="5668566"/>
            <a:ext cx="2557462" cy="2718197"/>
          </a:xfrm>
          <a:prstGeom prst="rect">
            <a:avLst/>
          </a:prstGeom>
        </p:spPr>
      </p:pic>
      <p:pic>
        <p:nvPicPr>
          <p:cNvPr id="11" name="Graphic 10" descr="Computer with solid fill">
            <a:extLst>
              <a:ext uri="{FF2B5EF4-FFF2-40B4-BE49-F238E27FC236}">
                <a16:creationId xmlns:a16="http://schemas.microsoft.com/office/drawing/2014/main" id="{C7B45BAC-8E4D-BA72-D1D4-23C41DC4F76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72175" y="5668565"/>
            <a:ext cx="3432571" cy="3486149"/>
          </a:xfrm>
          <a:prstGeom prst="rect">
            <a:avLst/>
          </a:prstGeom>
        </p:spPr>
      </p:pic>
      <p:pic>
        <p:nvPicPr>
          <p:cNvPr id="13" name="Graphic 12" descr="Mouse outline">
            <a:extLst>
              <a:ext uri="{FF2B5EF4-FFF2-40B4-BE49-F238E27FC236}">
                <a16:creationId xmlns:a16="http://schemas.microsoft.com/office/drawing/2014/main" id="{6F998F56-02B6-1BBC-F34E-A170421B43A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25200" y="7041291"/>
            <a:ext cx="1666206" cy="1652750"/>
          </a:xfrm>
          <a:prstGeom prst="rect">
            <a:avLst/>
          </a:prstGeom>
        </p:spPr>
      </p:pic>
      <p:pic>
        <p:nvPicPr>
          <p:cNvPr id="15" name="Graphic 14" descr="Plugged Unplugged outline">
            <a:extLst>
              <a:ext uri="{FF2B5EF4-FFF2-40B4-BE49-F238E27FC236}">
                <a16:creationId xmlns:a16="http://schemas.microsoft.com/office/drawing/2014/main" id="{FDCE53D0-ACAA-103C-3AA4-0FD6ED22C1B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5125960" y="6309301"/>
            <a:ext cx="2793304" cy="2808962"/>
          </a:xfrm>
          <a:prstGeom prst="rect">
            <a:avLst/>
          </a:prstGeom>
        </p:spPr>
      </p:pic>
    </p:spTree>
    <p:extLst>
      <p:ext uri="{BB962C8B-B14F-4D97-AF65-F5344CB8AC3E}">
        <p14:creationId xmlns:p14="http://schemas.microsoft.com/office/powerpoint/2010/main" val="3400623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2"/>
            <a:stretch>
              <a:fillRect l="-193" r="-193"/>
            </a:stretch>
          </a:blipFill>
        </p:spPr>
      </p:sp>
      <p:sp>
        <p:nvSpPr>
          <p:cNvPr id="21" name="TextBox 21"/>
          <p:cNvSpPr txBox="1"/>
          <p:nvPr/>
        </p:nvSpPr>
        <p:spPr>
          <a:xfrm>
            <a:off x="4350543" y="3518204"/>
            <a:ext cx="12900888" cy="4334713"/>
          </a:xfrm>
          <a:prstGeom prst="rect">
            <a:avLst/>
          </a:prstGeom>
        </p:spPr>
        <p:txBody>
          <a:bodyPr wrap="square" lIns="0" tIns="0" rIns="0" bIns="0" rtlCol="0" anchor="t">
            <a:spAutoFit/>
          </a:bodyPr>
          <a:lstStyle/>
          <a:p>
            <a:pPr>
              <a:lnSpc>
                <a:spcPct val="150000"/>
              </a:lnSpc>
              <a:spcBef>
                <a:spcPct val="0"/>
              </a:spcBef>
            </a:pPr>
            <a:r>
              <a:rPr lang="en-AU" sz="3200" spc="113" dirty="0">
                <a:solidFill>
                  <a:schemeClr val="bg1"/>
                </a:solidFill>
                <a:latin typeface="Montserrat"/>
                <a:ea typeface="Lato"/>
                <a:cs typeface="Lato"/>
              </a:rPr>
              <a:t>Under the </a:t>
            </a:r>
            <a:r>
              <a:rPr lang="en-AU" sz="3200" b="1" i="1" spc="113" dirty="0">
                <a:solidFill>
                  <a:schemeClr val="bg1"/>
                </a:solidFill>
                <a:latin typeface="Montserrat"/>
                <a:ea typeface="Lato"/>
                <a:cs typeface="Lato"/>
              </a:rPr>
              <a:t>National Television and Computer Recycling Scheme</a:t>
            </a:r>
            <a:r>
              <a:rPr lang="en-AU" sz="3200" spc="113" dirty="0">
                <a:solidFill>
                  <a:schemeClr val="bg1"/>
                </a:solidFill>
                <a:latin typeface="Montserrat"/>
                <a:ea typeface="Lato"/>
                <a:cs typeface="Lato"/>
              </a:rPr>
              <a:t>, every company that makes and/or imports computers into Australia is required to pay for the end-of-life recycling of these products. That means, you can drop off your old TVs and computers for recycling for </a:t>
            </a:r>
            <a:r>
              <a:rPr lang="en-AU" sz="3200" b="1" spc="113" dirty="0">
                <a:solidFill>
                  <a:schemeClr val="bg1"/>
                </a:solidFill>
                <a:latin typeface="Montserrat"/>
                <a:ea typeface="Lato"/>
                <a:cs typeface="Lato"/>
              </a:rPr>
              <a:t>free</a:t>
            </a:r>
            <a:r>
              <a:rPr lang="en-AU" sz="3200" spc="113" dirty="0">
                <a:solidFill>
                  <a:schemeClr val="bg1"/>
                </a:solidFill>
                <a:latin typeface="Montserrat"/>
                <a:ea typeface="Lato"/>
                <a:cs typeface="Lato"/>
              </a:rPr>
              <a:t>. Visit recyclingnearyou.com.au for local options.</a:t>
            </a:r>
          </a:p>
        </p:txBody>
      </p:sp>
      <p:sp>
        <p:nvSpPr>
          <p:cNvPr id="23" name="Freeform 6">
            <a:extLst>
              <a:ext uri="{FF2B5EF4-FFF2-40B4-BE49-F238E27FC236}">
                <a16:creationId xmlns:a16="http://schemas.microsoft.com/office/drawing/2014/main" id="{F06E2FA4-0D42-7FFA-8DAB-E042D0956F48}"/>
              </a:ext>
            </a:extLst>
          </p:cNvPr>
          <p:cNvSpPr/>
          <p:nvPr/>
        </p:nvSpPr>
        <p:spPr>
          <a:xfrm>
            <a:off x="-2138197" y="4419766"/>
            <a:ext cx="7683962" cy="7683962"/>
          </a:xfrm>
          <a:custGeom>
            <a:avLst/>
            <a:gdLst/>
            <a:ahLst/>
            <a:cxnLst/>
            <a:rect l="l" t="t" r="r" b="b"/>
            <a:pathLst>
              <a:path w="7683962" h="7683962">
                <a:moveTo>
                  <a:pt x="0" y="0"/>
                </a:moveTo>
                <a:lnTo>
                  <a:pt x="7683962" y="0"/>
                </a:lnTo>
                <a:lnTo>
                  <a:pt x="7683962" y="7683962"/>
                </a:lnTo>
                <a:lnTo>
                  <a:pt x="0" y="7683962"/>
                </a:lnTo>
                <a:lnTo>
                  <a:pt x="0" y="0"/>
                </a:lnTo>
                <a:close/>
              </a:path>
            </a:pathLst>
          </a:custGeom>
          <a:blipFill>
            <a:blip r:embed="rId3">
              <a:alphaModFix amt="32999"/>
            </a:blip>
            <a:stretch>
              <a:fillRect/>
            </a:stretch>
          </a:blipFill>
        </p:spPr>
      </p:sp>
      <p:pic>
        <p:nvPicPr>
          <p:cNvPr id="15" name="Graphic 14" descr="Plugged Unplugged outline">
            <a:extLst>
              <a:ext uri="{FF2B5EF4-FFF2-40B4-BE49-F238E27FC236}">
                <a16:creationId xmlns:a16="http://schemas.microsoft.com/office/drawing/2014/main" id="{FDCE53D0-ACAA-103C-3AA4-0FD6ED22C1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893913" y="7095113"/>
            <a:ext cx="2025351" cy="2023150"/>
          </a:xfrm>
          <a:prstGeom prst="rect">
            <a:avLst/>
          </a:prstGeom>
        </p:spPr>
      </p:pic>
      <p:sp>
        <p:nvSpPr>
          <p:cNvPr id="9" name="AutoShape 7">
            <a:extLst>
              <a:ext uri="{FF2B5EF4-FFF2-40B4-BE49-F238E27FC236}">
                <a16:creationId xmlns:a16="http://schemas.microsoft.com/office/drawing/2014/main" id="{502657C7-F8D0-D66A-04B9-D91927A8D943}"/>
              </a:ext>
            </a:extLst>
          </p:cNvPr>
          <p:cNvSpPr/>
          <p:nvPr/>
        </p:nvSpPr>
        <p:spPr>
          <a:xfrm>
            <a:off x="1010841" y="3020248"/>
            <a:ext cx="6492240" cy="0"/>
          </a:xfrm>
          <a:prstGeom prst="line">
            <a:avLst/>
          </a:prstGeom>
          <a:ln w="66675" cap="flat">
            <a:solidFill>
              <a:srgbClr val="FFFFFF"/>
            </a:solidFill>
            <a:prstDash val="solid"/>
            <a:headEnd type="none" w="sm" len="sm"/>
            <a:tailEnd type="none" w="sm" len="sm"/>
          </a:ln>
        </p:spPr>
      </p:sp>
      <p:sp>
        <p:nvSpPr>
          <p:cNvPr id="12" name="TextBox 8">
            <a:extLst>
              <a:ext uri="{FF2B5EF4-FFF2-40B4-BE49-F238E27FC236}">
                <a16:creationId xmlns:a16="http://schemas.microsoft.com/office/drawing/2014/main" id="{A849C67A-9700-8152-3478-857E7E80B108}"/>
              </a:ext>
            </a:extLst>
          </p:cNvPr>
          <p:cNvSpPr txBox="1"/>
          <p:nvPr/>
        </p:nvSpPr>
        <p:spPr>
          <a:xfrm>
            <a:off x="1010841" y="428587"/>
            <a:ext cx="12394420" cy="2385268"/>
          </a:xfrm>
          <a:prstGeom prst="rect">
            <a:avLst/>
          </a:prstGeom>
        </p:spPr>
        <p:txBody>
          <a:bodyPr lIns="0" tIns="0" rIns="0" bIns="0" rtlCol="0" anchor="t">
            <a:spAutoFit/>
          </a:bodyPr>
          <a:lstStyle/>
          <a:p>
            <a:pPr>
              <a:lnSpc>
                <a:spcPts val="9279"/>
              </a:lnSpc>
            </a:pPr>
            <a:r>
              <a:rPr lang="en-US" sz="7950" dirty="0">
                <a:solidFill>
                  <a:srgbClr val="FFFFFF"/>
                </a:solidFill>
                <a:latin typeface="Futura-Bold"/>
                <a:sym typeface="Futura-Bold"/>
              </a:rPr>
              <a:t>TVs COMPUTERS &amp; ACCESSORIES</a:t>
            </a:r>
          </a:p>
        </p:txBody>
      </p:sp>
    </p:spTree>
    <p:extLst>
      <p:ext uri="{BB962C8B-B14F-4D97-AF65-F5344CB8AC3E}">
        <p14:creationId xmlns:p14="http://schemas.microsoft.com/office/powerpoint/2010/main" val="62879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9071">
                <a:alpha val="100000"/>
              </a:srgbClr>
            </a:gs>
            <a:gs pos="100000">
              <a:srgbClr val="2DBC70">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77957" y="9135018"/>
            <a:ext cx="18855462" cy="1288667"/>
            <a:chOff x="0" y="0"/>
            <a:chExt cx="4966048" cy="339402"/>
          </a:xfrm>
        </p:grpSpPr>
        <p:sp>
          <p:nvSpPr>
            <p:cNvPr id="3" name="Freeform 3"/>
            <p:cNvSpPr/>
            <p:nvPr/>
          </p:nvSpPr>
          <p:spPr>
            <a:xfrm>
              <a:off x="0" y="0"/>
              <a:ext cx="4966048" cy="339402"/>
            </a:xfrm>
            <a:custGeom>
              <a:avLst/>
              <a:gdLst/>
              <a:ahLst/>
              <a:cxnLst/>
              <a:rect l="l" t="t" r="r" b="b"/>
              <a:pathLst>
                <a:path w="4966048" h="339402">
                  <a:moveTo>
                    <a:pt x="0" y="0"/>
                  </a:moveTo>
                  <a:lnTo>
                    <a:pt x="4966048" y="0"/>
                  </a:lnTo>
                  <a:lnTo>
                    <a:pt x="4966048" y="339402"/>
                  </a:lnTo>
                  <a:lnTo>
                    <a:pt x="0" y="339402"/>
                  </a:lnTo>
                  <a:close/>
                </a:path>
              </a:pathLst>
            </a:custGeom>
            <a:solidFill>
              <a:srgbClr val="FFFFFF"/>
            </a:solidFill>
          </p:spPr>
        </p:sp>
        <p:sp>
          <p:nvSpPr>
            <p:cNvPr id="4" name="TextBox 4"/>
            <p:cNvSpPr txBox="1"/>
            <p:nvPr/>
          </p:nvSpPr>
          <p:spPr>
            <a:xfrm>
              <a:off x="0" y="85725"/>
              <a:ext cx="4966048" cy="25367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14750659" y="9322791"/>
            <a:ext cx="2508641" cy="815308"/>
          </a:xfrm>
          <a:custGeom>
            <a:avLst/>
            <a:gdLst/>
            <a:ahLst/>
            <a:cxnLst/>
            <a:rect l="l" t="t" r="r" b="b"/>
            <a:pathLst>
              <a:path w="2508641" h="815308">
                <a:moveTo>
                  <a:pt x="0" y="0"/>
                </a:moveTo>
                <a:lnTo>
                  <a:pt x="2508641" y="0"/>
                </a:lnTo>
                <a:lnTo>
                  <a:pt x="2508641" y="815309"/>
                </a:lnTo>
                <a:lnTo>
                  <a:pt x="0" y="815309"/>
                </a:lnTo>
                <a:lnTo>
                  <a:pt x="0" y="0"/>
                </a:lnTo>
                <a:close/>
              </a:path>
            </a:pathLst>
          </a:custGeom>
          <a:blipFill>
            <a:blip r:embed="rId2"/>
            <a:stretch>
              <a:fillRect l="-193" r="-193"/>
            </a:stretch>
          </a:blipFill>
        </p:spPr>
      </p:sp>
      <p:sp>
        <p:nvSpPr>
          <p:cNvPr id="7" name="AutoShape 7"/>
          <p:cNvSpPr/>
          <p:nvPr/>
        </p:nvSpPr>
        <p:spPr>
          <a:xfrm>
            <a:off x="1028700" y="2145138"/>
            <a:ext cx="6492240" cy="0"/>
          </a:xfrm>
          <a:prstGeom prst="line">
            <a:avLst/>
          </a:prstGeom>
          <a:ln w="66675" cap="flat">
            <a:solidFill>
              <a:srgbClr val="FFFFFF"/>
            </a:solidFill>
            <a:prstDash val="solid"/>
            <a:headEnd type="none" w="sm" len="sm"/>
            <a:tailEnd type="none" w="sm" len="sm"/>
          </a:ln>
        </p:spPr>
      </p:sp>
      <p:sp>
        <p:nvSpPr>
          <p:cNvPr id="8" name="TextBox 8"/>
          <p:cNvSpPr txBox="1"/>
          <p:nvPr/>
        </p:nvSpPr>
        <p:spPr>
          <a:xfrm>
            <a:off x="1028700" y="607181"/>
            <a:ext cx="12394420" cy="1192634"/>
          </a:xfrm>
          <a:prstGeom prst="rect">
            <a:avLst/>
          </a:prstGeom>
        </p:spPr>
        <p:txBody>
          <a:bodyPr lIns="0" tIns="0" rIns="0" bIns="0" rtlCol="0" anchor="t">
            <a:spAutoFit/>
          </a:bodyPr>
          <a:lstStyle/>
          <a:p>
            <a:pPr>
              <a:lnSpc>
                <a:spcPts val="9279"/>
              </a:lnSpc>
            </a:pPr>
            <a:r>
              <a:rPr lang="en-US" sz="7950" dirty="0">
                <a:solidFill>
                  <a:srgbClr val="FFFFFF"/>
                </a:solidFill>
                <a:latin typeface="Futura-Bold"/>
                <a:sym typeface="Futura-Bold"/>
              </a:rPr>
              <a:t>BATTERIES</a:t>
            </a:r>
          </a:p>
        </p:txBody>
      </p:sp>
      <p:sp>
        <p:nvSpPr>
          <p:cNvPr id="6" name="TextBox 5">
            <a:extLst>
              <a:ext uri="{FF2B5EF4-FFF2-40B4-BE49-F238E27FC236}">
                <a16:creationId xmlns:a16="http://schemas.microsoft.com/office/drawing/2014/main" id="{EDDA0332-1036-1316-AB7D-D5539C47D7A4}"/>
              </a:ext>
            </a:extLst>
          </p:cNvPr>
          <p:cNvSpPr txBox="1"/>
          <p:nvPr/>
        </p:nvSpPr>
        <p:spPr>
          <a:xfrm>
            <a:off x="7533084" y="3618310"/>
            <a:ext cx="9833371"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3200" dirty="0">
                <a:solidFill>
                  <a:srgbClr val="FFFFFF"/>
                </a:solidFill>
                <a:latin typeface="Montserrat"/>
                <a:ea typeface="Lato"/>
                <a:cs typeface="Lato"/>
              </a:rPr>
              <a:t>Batteries can cause fires and explosions at landfills and sorting facilities. This includes batteries in laptops, mobile phones, power tools, cars and cameras. Recycling batteries keeps toxic materials out of landfill where they can contaminate the soil and groundwater. </a:t>
            </a:r>
            <a:endParaRPr lang="en-US" sz="2400">
              <a:latin typeface="Montserrat"/>
              <a:ea typeface="Calibri"/>
              <a:cs typeface="Calibri"/>
            </a:endParaRPr>
          </a:p>
        </p:txBody>
      </p:sp>
      <p:pic>
        <p:nvPicPr>
          <p:cNvPr id="12" name="Graphic 11" descr="Battery with solid fill">
            <a:extLst>
              <a:ext uri="{FF2B5EF4-FFF2-40B4-BE49-F238E27FC236}">
                <a16:creationId xmlns:a16="http://schemas.microsoft.com/office/drawing/2014/main" id="{71FA2599-64C7-006C-F1AB-0A2F8FEBB0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3195042" y="3195042"/>
            <a:ext cx="4307680" cy="4539852"/>
          </a:xfrm>
          <a:prstGeom prst="rect">
            <a:avLst/>
          </a:prstGeom>
        </p:spPr>
      </p:pic>
      <p:pic>
        <p:nvPicPr>
          <p:cNvPr id="13" name="Graphic 12" descr="Battery charging with solid fill">
            <a:extLst>
              <a:ext uri="{FF2B5EF4-FFF2-40B4-BE49-F238E27FC236}">
                <a16:creationId xmlns:a16="http://schemas.microsoft.com/office/drawing/2014/main" id="{C5525A55-F337-4273-E733-044A5791B9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169753" y="6775846"/>
            <a:ext cx="2164556" cy="2182415"/>
          </a:xfrm>
          <a:prstGeom prst="rect">
            <a:avLst/>
          </a:prstGeom>
        </p:spPr>
      </p:pic>
      <p:pic>
        <p:nvPicPr>
          <p:cNvPr id="16" name="Graphic 15" descr="Battery with solid fill">
            <a:extLst>
              <a:ext uri="{FF2B5EF4-FFF2-40B4-BE49-F238E27FC236}">
                <a16:creationId xmlns:a16="http://schemas.microsoft.com/office/drawing/2014/main" id="{1F0C3B6D-C0FB-3067-A22C-4DC65C9D48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355401" y="3195042"/>
            <a:ext cx="4307680" cy="4539852"/>
          </a:xfrm>
          <a:prstGeom prst="rect">
            <a:avLst/>
          </a:prstGeom>
        </p:spPr>
      </p:pic>
      <p:sp>
        <p:nvSpPr>
          <p:cNvPr id="18" name="Freeform 6">
            <a:extLst>
              <a:ext uri="{FF2B5EF4-FFF2-40B4-BE49-F238E27FC236}">
                <a16:creationId xmlns:a16="http://schemas.microsoft.com/office/drawing/2014/main" id="{A544C68E-BD66-8C0C-AEE0-24D5D1ABF51E}"/>
              </a:ext>
            </a:extLst>
          </p:cNvPr>
          <p:cNvSpPr/>
          <p:nvPr/>
        </p:nvSpPr>
        <p:spPr>
          <a:xfrm>
            <a:off x="13524475" y="-2777562"/>
            <a:ext cx="7683962" cy="7683962"/>
          </a:xfrm>
          <a:custGeom>
            <a:avLst/>
            <a:gdLst/>
            <a:ahLst/>
            <a:cxnLst/>
            <a:rect l="l" t="t" r="r" b="b"/>
            <a:pathLst>
              <a:path w="7683962" h="7683962">
                <a:moveTo>
                  <a:pt x="0" y="0"/>
                </a:moveTo>
                <a:lnTo>
                  <a:pt x="7683962" y="0"/>
                </a:lnTo>
                <a:lnTo>
                  <a:pt x="7683962" y="7683962"/>
                </a:lnTo>
                <a:lnTo>
                  <a:pt x="0" y="7683962"/>
                </a:lnTo>
                <a:lnTo>
                  <a:pt x="0" y="0"/>
                </a:lnTo>
                <a:close/>
              </a:path>
            </a:pathLst>
          </a:custGeom>
          <a:blipFill>
            <a:blip r:embed="rId7">
              <a:alphaModFix amt="32999"/>
            </a:blip>
            <a:stretch>
              <a:fillRect/>
            </a:stretch>
          </a:blipFill>
        </p:spPr>
      </p:sp>
    </p:spTree>
    <p:extLst>
      <p:ext uri="{BB962C8B-B14F-4D97-AF65-F5344CB8AC3E}">
        <p14:creationId xmlns:p14="http://schemas.microsoft.com/office/powerpoint/2010/main" val="2814688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03AF7F98AB8E4EB9C018D87C955F13" ma:contentTypeVersion="24" ma:contentTypeDescription="Create a new document." ma:contentTypeScope="" ma:versionID="75b40f2f8a8e6bbad317dfaa3e04da0f">
  <xsd:schema xmlns:xsd="http://www.w3.org/2001/XMLSchema" xmlns:xs="http://www.w3.org/2001/XMLSchema" xmlns:p="http://schemas.microsoft.com/office/2006/metadata/properties" xmlns:ns2="b391890f-1150-46d3-8227-7eba3ae6d7e3" xmlns:ns3="6827033c-86e5-4c56-bdff-bc59aafa5246" targetNamespace="http://schemas.microsoft.com/office/2006/metadata/properties" ma:root="true" ma:fieldsID="ebb473792d1e158ddb88cf59b769e88a" ns2:_="" ns3:_="">
    <xsd:import namespace="b391890f-1150-46d3-8227-7eba3ae6d7e3"/>
    <xsd:import namespace="6827033c-86e5-4c56-bdff-bc59aafa524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2:Done_x003f_" minOccurs="0"/>
                <xsd:element ref="ns2:MediaServiceAutoKeyPoints" minOccurs="0"/>
                <xsd:element ref="ns2:MediaServiceKeyPoints" minOccurs="0"/>
                <xsd:element ref="ns2:MediaLengthInSeconds" minOccurs="0"/>
                <xsd:element ref="ns2:_Flow_SignoffStatus" minOccurs="0"/>
                <xsd:element ref="ns2:WiseHeads" minOccurs="0"/>
                <xsd:element ref="ns2:DateTime" minOccurs="0"/>
                <xsd:element ref="ns2:lcf76f155ced4ddcb4097134ff3c332f" minOccurs="0"/>
                <xsd:element ref="ns3:TaxCatchAll" minOccurs="0"/>
                <xsd:element ref="ns2:Da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91890f-1150-46d3-8227-7eba3ae6d7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Done_x003f_" ma:index="18" nillable="true" ma:displayName="Done?" ma:format="Dropdown" ma:internalName="Done_x003f_">
      <xsd:simpleType>
        <xsd:restriction base="dms:Text">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Flow_SignoffStatus" ma:index="22" nillable="true" ma:displayName="Sign-off status" ma:internalName="Sign_x002d_off_x0020_status">
      <xsd:simpleType>
        <xsd:restriction base="dms:Text"/>
      </xsd:simpleType>
    </xsd:element>
    <xsd:element name="WiseHeads" ma:index="23" nillable="true" ma:displayName="Wise Heads" ma:description="Short list of more experienced candidates" ma:format="Dropdown" ma:list="UserInfo" ma:SharePointGroup="0" ma:internalName="WiseHeads">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ateTime" ma:index="24" nillable="true" ma:displayName="Date &amp; Time" ma:format="DateOnly" ma:internalName="DateTime">
      <xsd:simpleType>
        <xsd:restriction base="dms:DateTime"/>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f82e1ef7-1635-446d-a187-412e7afec2c2" ma:termSetId="09814cd3-568e-fe90-9814-8d621ff8fb84" ma:anchorId="fba54fb3-c3e1-fe81-a776-ca4b69148c4d" ma:open="true" ma:isKeyword="false">
      <xsd:complexType>
        <xsd:sequence>
          <xsd:element ref="pc:Terms" minOccurs="0" maxOccurs="1"/>
        </xsd:sequence>
      </xsd:complexType>
    </xsd:element>
    <xsd:element name="Date" ma:index="28" nillable="true" ma:displayName="Date" ma:format="DateOnly" ma:internalName="Date">
      <xsd:simpleType>
        <xsd:restriction base="dms:DateTime"/>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27033c-86e5-4c56-bdff-bc59aafa524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661e2aef-17ca-4e7c-92d1-3ae4dc749036}" ma:internalName="TaxCatchAll" ma:showField="CatchAllData" ma:web="6827033c-86e5-4c56-bdff-bc59aafa52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827033c-86e5-4c56-bdff-bc59aafa5246" xsi:nil="true"/>
    <_Flow_SignoffStatus xmlns="b391890f-1150-46d3-8227-7eba3ae6d7e3" xsi:nil="true"/>
    <WiseHeads xmlns="b391890f-1150-46d3-8227-7eba3ae6d7e3">
      <UserInfo>
        <DisplayName/>
        <AccountId xsi:nil="true"/>
        <AccountType/>
      </UserInfo>
    </WiseHeads>
    <DateTime xmlns="b391890f-1150-46d3-8227-7eba3ae6d7e3" xsi:nil="true"/>
    <lcf76f155ced4ddcb4097134ff3c332f xmlns="b391890f-1150-46d3-8227-7eba3ae6d7e3">
      <Terms xmlns="http://schemas.microsoft.com/office/infopath/2007/PartnerControls"/>
    </lcf76f155ced4ddcb4097134ff3c332f>
    <Done_x003f_ xmlns="b391890f-1150-46d3-8227-7eba3ae6d7e3" xsi:nil="true"/>
    <Date xmlns="b391890f-1150-46d3-8227-7eba3ae6d7e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AC2FFC-597A-4503-8D2D-799975A759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91890f-1150-46d3-8227-7eba3ae6d7e3"/>
    <ds:schemaRef ds:uri="6827033c-86e5-4c56-bdff-bc59aafa52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AED115-F443-4EF3-8CA3-87AE45BF7AE7}">
  <ds:schemaRefs>
    <ds:schemaRef ds:uri="http://schemas.microsoft.com/office/2006/metadata/properties"/>
    <ds:schemaRef ds:uri="http://schemas.microsoft.com/office/infopath/2007/PartnerControls"/>
    <ds:schemaRef ds:uri="6827033c-86e5-4c56-bdff-bc59aafa5246"/>
    <ds:schemaRef ds:uri="b391890f-1150-46d3-8227-7eba3ae6d7e3"/>
  </ds:schemaRefs>
</ds:datastoreItem>
</file>

<file path=customXml/itemProps3.xml><?xml version="1.0" encoding="utf-8"?>
<ds:datastoreItem xmlns:ds="http://schemas.openxmlformats.org/officeDocument/2006/customXml" ds:itemID="{ACD3E4D8-C5C7-4D05-B645-47F5D6B786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14</Slides>
  <Notes>6</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NRW 2024</dc:title>
  <cp:revision>472</cp:revision>
  <dcterms:created xsi:type="dcterms:W3CDTF">2006-08-16T00:00:00Z</dcterms:created>
  <dcterms:modified xsi:type="dcterms:W3CDTF">2024-09-10T23:33:25Z</dcterms:modified>
  <dc:identifier>DAGGp4X9KTE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0x0101009603AF7F98AB8E4EB9C018D87C955F13</vt:lpwstr>
  </property>
  <property fmtid="{D5CDD505-2E9C-101B-9397-08002B2CF9AE}" pid="3" name="MediaServiceImageTags">
    <vt:lpwstr/>
  </property>
</Properties>
</file>