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61" r:id="rId5"/>
    <p:sldId id="264" r:id="rId6"/>
    <p:sldId id="257" r:id="rId7"/>
    <p:sldId id="265" r:id="rId8"/>
    <p:sldId id="267" r:id="rId9"/>
    <p:sldId id="277" r:id="rId10"/>
    <p:sldId id="278" r:id="rId11"/>
    <p:sldId id="266" r:id="rId12"/>
    <p:sldId id="279" r:id="rId13"/>
    <p:sldId id="280" r:id="rId14"/>
    <p:sldId id="258" r:id="rId15"/>
    <p:sldId id="281" r:id="rId16"/>
    <p:sldId id="276" r:id="rId17"/>
    <p:sldId id="282" r:id="rId18"/>
    <p:sldId id="283" r:id="rId19"/>
    <p:sldId id="284" r:id="rId20"/>
    <p:sldId id="286" r:id="rId21"/>
    <p:sldId id="285" r:id="rId22"/>
    <p:sldId id="288" r:id="rId23"/>
    <p:sldId id="289" r:id="rId24"/>
    <p:sldId id="290" r:id="rId25"/>
    <p:sldId id="291" r:id="rId26"/>
    <p:sldId id="292" r:id="rId27"/>
  </p:sldIdLst>
  <p:sldSz cx="18288000" cy="10287000"/>
  <p:notesSz cx="6858000" cy="9144000"/>
  <p:embeddedFontLst>
    <p:embeddedFont>
      <p:font typeface="Aptos" panose="020B0004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Futura-Bold" panose="020B0602020204020303" pitchFamily="34" charset="-79"/>
      <p:regular r:id="rId37"/>
    </p:embeddedFont>
    <p:embeddedFont>
      <p:font typeface="Montserrat Bold" pitchFamily="2" charset="7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03B73-9E96-B88E-D898-B77FF8464292}" v="1537" dt="2024-09-10T06:37:07.961"/>
    <p1510:client id="{A68C0828-2FD8-763F-25C9-226C9625E7E4}" v="49" dt="2024-09-11T00:05:18.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3672" autoAdjust="0"/>
  </p:normalViewPr>
  <p:slideViewPr>
    <p:cSldViewPr>
      <p:cViewPr varScale="1">
        <p:scale>
          <a:sx n="53" d="100"/>
          <a:sy n="53" d="100"/>
        </p:scale>
        <p:origin x="18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Scaltrito" userId="S::nicholas@planetark.org::5f89ba4f-46a3-4ba7-ad79-10e5ed4f9ede" providerId="AD" clId="Web-{A68C0828-2FD8-763F-25C9-226C9625E7E4}"/>
    <pc:docChg chg="modSld">
      <pc:chgData name="Nicholas Scaltrito" userId="S::nicholas@planetark.org::5f89ba4f-46a3-4ba7-ad79-10e5ed4f9ede" providerId="AD" clId="Web-{A68C0828-2FD8-763F-25C9-226C9625E7E4}" dt="2024-09-11T00:05:18.875" v="41"/>
      <pc:docMkLst>
        <pc:docMk/>
      </pc:docMkLst>
      <pc:sldChg chg="delSp">
        <pc:chgData name="Nicholas Scaltrito" userId="S::nicholas@planetark.org::5f89ba4f-46a3-4ba7-ad79-10e5ed4f9ede" providerId="AD" clId="Web-{A68C0828-2FD8-763F-25C9-226C9625E7E4}" dt="2024-09-10T23:32:20.758" v="1"/>
        <pc:sldMkLst>
          <pc:docMk/>
          <pc:sldMk cId="3452880012" sldId="261"/>
        </pc:sldMkLst>
        <pc:spChg chg="del">
          <ac:chgData name="Nicholas Scaltrito" userId="S::nicholas@planetark.org::5f89ba4f-46a3-4ba7-ad79-10e5ed4f9ede" providerId="AD" clId="Web-{A68C0828-2FD8-763F-25C9-226C9625E7E4}" dt="2024-09-10T23:32:20.758" v="1"/>
          <ac:spMkLst>
            <pc:docMk/>
            <pc:sldMk cId="3452880012" sldId="261"/>
            <ac:spMk id="6" creationId="{00000000-0000-0000-0000-000000000000}"/>
          </ac:spMkLst>
        </pc:spChg>
        <pc:spChg chg="del">
          <ac:chgData name="Nicholas Scaltrito" userId="S::nicholas@planetark.org::5f89ba4f-46a3-4ba7-ad79-10e5ed4f9ede" providerId="AD" clId="Web-{A68C0828-2FD8-763F-25C9-226C9625E7E4}" dt="2024-09-10T23:32:18.493" v="0"/>
          <ac:spMkLst>
            <pc:docMk/>
            <pc:sldMk cId="3452880012" sldId="261"/>
            <ac:spMk id="10" creationId="{45A8DE42-8A93-E73D-2022-F5DAE4F866B5}"/>
          </ac:spMkLst>
        </pc:spChg>
      </pc:sldChg>
      <pc:sldChg chg="modSp">
        <pc:chgData name="Nicholas Scaltrito" userId="S::nicholas@planetark.org::5f89ba4f-46a3-4ba7-ad79-10e5ed4f9ede" providerId="AD" clId="Web-{A68C0828-2FD8-763F-25C9-226C9625E7E4}" dt="2024-09-10T23:39:19.719" v="7" actId="20577"/>
        <pc:sldMkLst>
          <pc:docMk/>
          <pc:sldMk cId="3184424541" sldId="264"/>
        </pc:sldMkLst>
        <pc:spChg chg="mod">
          <ac:chgData name="Nicholas Scaltrito" userId="S::nicholas@planetark.org::5f89ba4f-46a3-4ba7-ad79-10e5ed4f9ede" providerId="AD" clId="Web-{A68C0828-2FD8-763F-25C9-226C9625E7E4}" dt="2024-09-10T23:39:19.719" v="7" actId="20577"/>
          <ac:spMkLst>
            <pc:docMk/>
            <pc:sldMk cId="3184424541" sldId="264"/>
            <ac:spMk id="17" creationId="{E88FC5F7-61F4-85F3-9A4A-C4A74313B538}"/>
          </ac:spMkLst>
        </pc:spChg>
      </pc:sldChg>
      <pc:sldChg chg="modSp">
        <pc:chgData name="Nicholas Scaltrito" userId="S::nicholas@planetark.org::5f89ba4f-46a3-4ba7-ad79-10e5ed4f9ede" providerId="AD" clId="Web-{A68C0828-2FD8-763F-25C9-226C9625E7E4}" dt="2024-09-10T23:40:10.127" v="10" actId="1076"/>
        <pc:sldMkLst>
          <pc:docMk/>
          <pc:sldMk cId="2213462083" sldId="282"/>
        </pc:sldMkLst>
        <pc:picChg chg="mod">
          <ac:chgData name="Nicholas Scaltrito" userId="S::nicholas@planetark.org::5f89ba4f-46a3-4ba7-ad79-10e5ed4f9ede" providerId="AD" clId="Web-{A68C0828-2FD8-763F-25C9-226C9625E7E4}" dt="2024-09-10T23:40:10.127" v="10" actId="1076"/>
          <ac:picMkLst>
            <pc:docMk/>
            <pc:sldMk cId="2213462083" sldId="282"/>
            <ac:picMk id="10" creationId="{66FB5678-4696-7185-8480-94B3E7131442}"/>
          </ac:picMkLst>
        </pc:picChg>
      </pc:sldChg>
      <pc:sldChg chg="modSp">
        <pc:chgData name="Nicholas Scaltrito" userId="S::nicholas@planetark.org::5f89ba4f-46a3-4ba7-ad79-10e5ed4f9ede" providerId="AD" clId="Web-{A68C0828-2FD8-763F-25C9-226C9625E7E4}" dt="2024-09-11T00:05:18.875" v="41"/>
        <pc:sldMkLst>
          <pc:docMk/>
          <pc:sldMk cId="3163025766" sldId="286"/>
        </pc:sldMkLst>
        <pc:spChg chg="mod">
          <ac:chgData name="Nicholas Scaltrito" userId="S::nicholas@planetark.org::5f89ba4f-46a3-4ba7-ad79-10e5ed4f9ede" providerId="AD" clId="Web-{A68C0828-2FD8-763F-25C9-226C9625E7E4}" dt="2024-09-11T00:05:08.719" v="37"/>
          <ac:spMkLst>
            <pc:docMk/>
            <pc:sldMk cId="3163025766" sldId="286"/>
            <ac:spMk id="9" creationId="{06C4D531-378B-684D-93F1-DA111679A35D}"/>
          </ac:spMkLst>
        </pc:spChg>
        <pc:spChg chg="mod">
          <ac:chgData name="Nicholas Scaltrito" userId="S::nicholas@planetark.org::5f89ba4f-46a3-4ba7-ad79-10e5ed4f9ede" providerId="AD" clId="Web-{A68C0828-2FD8-763F-25C9-226C9625E7E4}" dt="2024-09-11T00:05:13.016" v="39"/>
          <ac:spMkLst>
            <pc:docMk/>
            <pc:sldMk cId="3163025766" sldId="286"/>
            <ac:spMk id="10" creationId="{099AA745-BE7A-174C-A77E-108F1B3909E2}"/>
          </ac:spMkLst>
        </pc:spChg>
        <pc:spChg chg="mod">
          <ac:chgData name="Nicholas Scaltrito" userId="S::nicholas@planetark.org::5f89ba4f-46a3-4ba7-ad79-10e5ed4f9ede" providerId="AD" clId="Web-{A68C0828-2FD8-763F-25C9-226C9625E7E4}" dt="2024-09-11T00:05:18.875" v="41"/>
          <ac:spMkLst>
            <pc:docMk/>
            <pc:sldMk cId="3163025766" sldId="286"/>
            <ac:spMk id="11" creationId="{F4D33D97-A44C-AE42-96F7-26DC3E6465C0}"/>
          </ac:spMkLst>
        </pc:spChg>
        <pc:spChg chg="mod">
          <ac:chgData name="Nicholas Scaltrito" userId="S::nicholas@planetark.org::5f89ba4f-46a3-4ba7-ad79-10e5ed4f9ede" providerId="AD" clId="Web-{A68C0828-2FD8-763F-25C9-226C9625E7E4}" dt="2024-09-11T00:05:10.703" v="38"/>
          <ac:spMkLst>
            <pc:docMk/>
            <pc:sldMk cId="3163025766" sldId="286"/>
            <ac:spMk id="12" creationId="{1FBAB6D9-C1B6-4F48-A72A-365C4664ADC2}"/>
          </ac:spMkLst>
        </pc:spChg>
        <pc:spChg chg="mod">
          <ac:chgData name="Nicholas Scaltrito" userId="S::nicholas@planetark.org::5f89ba4f-46a3-4ba7-ad79-10e5ed4f9ede" providerId="AD" clId="Web-{A68C0828-2FD8-763F-25C9-226C9625E7E4}" dt="2024-09-11T00:05:16.156" v="40"/>
          <ac:spMkLst>
            <pc:docMk/>
            <pc:sldMk cId="3163025766" sldId="286"/>
            <ac:spMk id="13" creationId="{568B1A80-2ABB-DE41-A611-5F82CF6AB47F}"/>
          </ac:spMkLst>
        </pc:spChg>
      </pc:sldChg>
      <pc:sldChg chg="modSp">
        <pc:chgData name="Nicholas Scaltrito" userId="S::nicholas@planetark.org::5f89ba4f-46a3-4ba7-ad79-10e5ed4f9ede" providerId="AD" clId="Web-{A68C0828-2FD8-763F-25C9-226C9625E7E4}" dt="2024-09-10T23:42:35.380" v="36" actId="1076"/>
        <pc:sldMkLst>
          <pc:docMk/>
          <pc:sldMk cId="182712999" sldId="291"/>
        </pc:sldMkLst>
        <pc:spChg chg="mod">
          <ac:chgData name="Nicholas Scaltrito" userId="S::nicholas@planetark.org::5f89ba4f-46a3-4ba7-ad79-10e5ed4f9ede" providerId="AD" clId="Web-{A68C0828-2FD8-763F-25C9-226C9625E7E4}" dt="2024-09-10T23:38:57.016" v="4"/>
          <ac:spMkLst>
            <pc:docMk/>
            <pc:sldMk cId="182712999" sldId="291"/>
            <ac:spMk id="12" creationId="{D74EB643-DFFF-2544-9061-08E13E05F8C7}"/>
          </ac:spMkLst>
        </pc:spChg>
        <pc:spChg chg="mod">
          <ac:chgData name="Nicholas Scaltrito" userId="S::nicholas@planetark.org::5f89ba4f-46a3-4ba7-ad79-10e5ed4f9ede" providerId="AD" clId="Web-{A68C0828-2FD8-763F-25C9-226C9625E7E4}" dt="2024-09-10T23:42:30.551" v="31" actId="1076"/>
          <ac:spMkLst>
            <pc:docMk/>
            <pc:sldMk cId="182712999" sldId="291"/>
            <ac:spMk id="22" creationId="{B9005382-BB9A-9747-BF0F-FF4C3AE30322}"/>
          </ac:spMkLst>
        </pc:spChg>
        <pc:spChg chg="mod">
          <ac:chgData name="Nicholas Scaltrito" userId="S::nicholas@planetark.org::5f89ba4f-46a3-4ba7-ad79-10e5ed4f9ede" providerId="AD" clId="Web-{A68C0828-2FD8-763F-25C9-226C9625E7E4}" dt="2024-09-10T23:42:30.598" v="32" actId="1076"/>
          <ac:spMkLst>
            <pc:docMk/>
            <pc:sldMk cId="182712999" sldId="291"/>
            <ac:spMk id="23" creationId="{60C4B78C-5C66-F942-9F9C-8ECE36EFC464}"/>
          </ac:spMkLst>
        </pc:spChg>
        <pc:spChg chg="mod">
          <ac:chgData name="Nicholas Scaltrito" userId="S::nicholas@planetark.org::5f89ba4f-46a3-4ba7-ad79-10e5ed4f9ede" providerId="AD" clId="Web-{A68C0828-2FD8-763F-25C9-226C9625E7E4}" dt="2024-09-10T23:42:30.645" v="33" actId="1076"/>
          <ac:spMkLst>
            <pc:docMk/>
            <pc:sldMk cId="182712999" sldId="291"/>
            <ac:spMk id="24" creationId="{55A01961-CD09-0C49-A30F-6CA4F0B7BCDC}"/>
          </ac:spMkLst>
        </pc:spChg>
        <pc:spChg chg="mod">
          <ac:chgData name="Nicholas Scaltrito" userId="S::nicholas@planetark.org::5f89ba4f-46a3-4ba7-ad79-10e5ed4f9ede" providerId="AD" clId="Web-{A68C0828-2FD8-763F-25C9-226C9625E7E4}" dt="2024-09-10T23:42:30.676" v="34" actId="1076"/>
          <ac:spMkLst>
            <pc:docMk/>
            <pc:sldMk cId="182712999" sldId="291"/>
            <ac:spMk id="25" creationId="{BC03A19B-B5CC-C040-840D-0FE4764C64B9}"/>
          </ac:spMkLst>
        </pc:spChg>
        <pc:spChg chg="mod">
          <ac:chgData name="Nicholas Scaltrito" userId="S::nicholas@planetark.org::5f89ba4f-46a3-4ba7-ad79-10e5ed4f9ede" providerId="AD" clId="Web-{A68C0828-2FD8-763F-25C9-226C9625E7E4}" dt="2024-09-10T23:42:30.708" v="35" actId="1076"/>
          <ac:spMkLst>
            <pc:docMk/>
            <pc:sldMk cId="182712999" sldId="291"/>
            <ac:spMk id="26" creationId="{E7209F4D-3B41-1D4F-AB42-B3DBA6A397ED}"/>
          </ac:spMkLst>
        </pc:spChg>
        <pc:spChg chg="mod">
          <ac:chgData name="Nicholas Scaltrito" userId="S::nicholas@planetark.org::5f89ba4f-46a3-4ba7-ad79-10e5ed4f9ede" providerId="AD" clId="Web-{A68C0828-2FD8-763F-25C9-226C9625E7E4}" dt="2024-09-10T23:42:09.707" v="25" actId="1076"/>
          <ac:spMkLst>
            <pc:docMk/>
            <pc:sldMk cId="182712999" sldId="291"/>
            <ac:spMk id="27" creationId="{BCD2E1A3-391B-7D46-B8D3-98C52FD93CEA}"/>
          </ac:spMkLst>
        </pc:spChg>
        <pc:spChg chg="mod">
          <ac:chgData name="Nicholas Scaltrito" userId="S::nicholas@planetark.org::5f89ba4f-46a3-4ba7-ad79-10e5ed4f9ede" providerId="AD" clId="Web-{A68C0828-2FD8-763F-25C9-226C9625E7E4}" dt="2024-09-10T23:42:09.770" v="26" actId="1076"/>
          <ac:spMkLst>
            <pc:docMk/>
            <pc:sldMk cId="182712999" sldId="291"/>
            <ac:spMk id="28" creationId="{2796B696-9E13-B844-9834-B68E55CFACB0}"/>
          </ac:spMkLst>
        </pc:spChg>
        <pc:spChg chg="mod">
          <ac:chgData name="Nicholas Scaltrito" userId="S::nicholas@planetark.org::5f89ba4f-46a3-4ba7-ad79-10e5ed4f9ede" providerId="AD" clId="Web-{A68C0828-2FD8-763F-25C9-226C9625E7E4}" dt="2024-09-10T23:42:09.817" v="27" actId="1076"/>
          <ac:spMkLst>
            <pc:docMk/>
            <pc:sldMk cId="182712999" sldId="291"/>
            <ac:spMk id="29" creationId="{08A944A9-AEC4-8C48-BE73-F6BDDE9FEBCA}"/>
          </ac:spMkLst>
        </pc:spChg>
        <pc:spChg chg="mod">
          <ac:chgData name="Nicholas Scaltrito" userId="S::nicholas@planetark.org::5f89ba4f-46a3-4ba7-ad79-10e5ed4f9ede" providerId="AD" clId="Web-{A68C0828-2FD8-763F-25C9-226C9625E7E4}" dt="2024-09-10T23:42:09.863" v="28" actId="1076"/>
          <ac:spMkLst>
            <pc:docMk/>
            <pc:sldMk cId="182712999" sldId="291"/>
            <ac:spMk id="30" creationId="{96F1EF60-2439-1C4D-8350-A77BA9B8EAF1}"/>
          </ac:spMkLst>
        </pc:spChg>
        <pc:spChg chg="mod">
          <ac:chgData name="Nicholas Scaltrito" userId="S::nicholas@planetark.org::5f89ba4f-46a3-4ba7-ad79-10e5ed4f9ede" providerId="AD" clId="Web-{A68C0828-2FD8-763F-25C9-226C9625E7E4}" dt="2024-09-10T23:42:09.895" v="29" actId="1076"/>
          <ac:spMkLst>
            <pc:docMk/>
            <pc:sldMk cId="182712999" sldId="291"/>
            <ac:spMk id="31" creationId="{06A9D2A2-875A-A140-97A1-B9F5141BA7A7}"/>
          </ac:spMkLst>
        </pc:spChg>
        <pc:spChg chg="mod">
          <ac:chgData name="Nicholas Scaltrito" userId="S::nicholas@planetark.org::5f89ba4f-46a3-4ba7-ad79-10e5ed4f9ede" providerId="AD" clId="Web-{A68C0828-2FD8-763F-25C9-226C9625E7E4}" dt="2024-09-10T23:41:36.035" v="18" actId="1076"/>
          <ac:spMkLst>
            <pc:docMk/>
            <pc:sldMk cId="182712999" sldId="291"/>
            <ac:spMk id="32" creationId="{75C289C1-6D88-D149-B83F-D0382B1B32A5}"/>
          </ac:spMkLst>
        </pc:spChg>
        <pc:spChg chg="mod">
          <ac:chgData name="Nicholas Scaltrito" userId="S::nicholas@planetark.org::5f89ba4f-46a3-4ba7-ad79-10e5ed4f9ede" providerId="AD" clId="Web-{A68C0828-2FD8-763F-25C9-226C9625E7E4}" dt="2024-09-10T23:41:36.081" v="19" actId="1076"/>
          <ac:spMkLst>
            <pc:docMk/>
            <pc:sldMk cId="182712999" sldId="291"/>
            <ac:spMk id="33" creationId="{6D1A108A-FB3D-A945-AAE6-6814F1A03618}"/>
          </ac:spMkLst>
        </pc:spChg>
        <pc:spChg chg="mod">
          <ac:chgData name="Nicholas Scaltrito" userId="S::nicholas@planetark.org::5f89ba4f-46a3-4ba7-ad79-10e5ed4f9ede" providerId="AD" clId="Web-{A68C0828-2FD8-763F-25C9-226C9625E7E4}" dt="2024-09-10T23:41:36.128" v="20" actId="1076"/>
          <ac:spMkLst>
            <pc:docMk/>
            <pc:sldMk cId="182712999" sldId="291"/>
            <ac:spMk id="34" creationId="{6624049F-4388-F04B-BAAF-8E9860F66EC1}"/>
          </ac:spMkLst>
        </pc:spChg>
        <pc:spChg chg="mod">
          <ac:chgData name="Nicholas Scaltrito" userId="S::nicholas@planetark.org::5f89ba4f-46a3-4ba7-ad79-10e5ed4f9ede" providerId="AD" clId="Web-{A68C0828-2FD8-763F-25C9-226C9625E7E4}" dt="2024-09-10T23:41:36.175" v="21" actId="1076"/>
          <ac:spMkLst>
            <pc:docMk/>
            <pc:sldMk cId="182712999" sldId="291"/>
            <ac:spMk id="35" creationId="{7D8DF9E3-C947-464D-85F7-29B3EA5ECCBF}"/>
          </ac:spMkLst>
        </pc:spChg>
        <pc:spChg chg="mod">
          <ac:chgData name="Nicholas Scaltrito" userId="S::nicholas@planetark.org::5f89ba4f-46a3-4ba7-ad79-10e5ed4f9ede" providerId="AD" clId="Web-{A68C0828-2FD8-763F-25C9-226C9625E7E4}" dt="2024-09-10T23:41:36.222" v="22" actId="1076"/>
          <ac:spMkLst>
            <pc:docMk/>
            <pc:sldMk cId="182712999" sldId="291"/>
            <ac:spMk id="36" creationId="{11738F6A-5F6C-5646-AEE6-4B91325ECE78}"/>
          </ac:spMkLst>
        </pc:spChg>
        <pc:grpChg chg="mod">
          <ac:chgData name="Nicholas Scaltrito" userId="S::nicholas@planetark.org::5f89ba4f-46a3-4ba7-ad79-10e5ed4f9ede" providerId="AD" clId="Web-{A68C0828-2FD8-763F-25C9-226C9625E7E4}" dt="2024-09-10T23:41:05.925" v="12" actId="1076"/>
          <ac:grpSpMkLst>
            <pc:docMk/>
            <pc:sldMk cId="182712999" sldId="291"/>
            <ac:grpSpMk id="2" creationId="{00000000-0000-0000-0000-000000000000}"/>
          </ac:grpSpMkLst>
        </pc:grpChg>
        <pc:grpChg chg="mod">
          <ac:chgData name="Nicholas Scaltrito" userId="S::nicholas@planetark.org::5f89ba4f-46a3-4ba7-ad79-10e5ed4f9ede" providerId="AD" clId="Web-{A68C0828-2FD8-763F-25C9-226C9625E7E4}" dt="2024-09-10T23:41:51.238" v="23" actId="1076"/>
          <ac:grpSpMkLst>
            <pc:docMk/>
            <pc:sldMk cId="182712999" sldId="291"/>
            <ac:grpSpMk id="13" creationId="{18EAFD3B-7B7F-0C46-9850-DE6461CA64FC}"/>
          </ac:grpSpMkLst>
        </pc:grpChg>
        <pc:grpChg chg="mod">
          <ac:chgData name="Nicholas Scaltrito" userId="S::nicholas@planetark.org::5f89ba4f-46a3-4ba7-ad79-10e5ed4f9ede" providerId="AD" clId="Web-{A68C0828-2FD8-763F-25C9-226C9625E7E4}" dt="2024-09-10T23:42:15.926" v="30" actId="1076"/>
          <ac:grpSpMkLst>
            <pc:docMk/>
            <pc:sldMk cId="182712999" sldId="291"/>
            <ac:grpSpMk id="14" creationId="{A3921492-C49A-5842-A1C2-601DCA174A93}"/>
          </ac:grpSpMkLst>
        </pc:grpChg>
        <pc:grpChg chg="mod">
          <ac:chgData name="Nicholas Scaltrito" userId="S::nicholas@planetark.org::5f89ba4f-46a3-4ba7-ad79-10e5ed4f9ede" providerId="AD" clId="Web-{A68C0828-2FD8-763F-25C9-226C9625E7E4}" dt="2024-09-10T23:42:35.380" v="36" actId="1076"/>
          <ac:grpSpMkLst>
            <pc:docMk/>
            <pc:sldMk cId="182712999" sldId="291"/>
            <ac:grpSpMk id="15" creationId="{59F878AA-BD9E-4D4E-9E35-4EDA6E276F98}"/>
          </ac:grpSpMkLst>
        </pc:grpChg>
      </pc:sldChg>
      <pc:sldChg chg="addSp modSp">
        <pc:chgData name="Nicholas Scaltrito" userId="S::nicholas@planetark.org::5f89ba4f-46a3-4ba7-ad79-10e5ed4f9ede" providerId="AD" clId="Web-{A68C0828-2FD8-763F-25C9-226C9625E7E4}" dt="2024-09-10T23:38:37.469" v="3" actId="1076"/>
        <pc:sldMkLst>
          <pc:docMk/>
          <pc:sldMk cId="660809728" sldId="292"/>
        </pc:sldMkLst>
        <pc:spChg chg="add">
          <ac:chgData name="Nicholas Scaltrito" userId="S::nicholas@planetark.org::5f89ba4f-46a3-4ba7-ad79-10e5ed4f9ede" providerId="AD" clId="Web-{A68C0828-2FD8-763F-25C9-226C9625E7E4}" dt="2024-09-10T23:38:34.187" v="2"/>
          <ac:spMkLst>
            <pc:docMk/>
            <pc:sldMk cId="660809728" sldId="292"/>
            <ac:spMk id="6" creationId="{45A8DE42-8A93-E73D-2022-F5DAE4F866B5}"/>
          </ac:spMkLst>
        </pc:spChg>
        <pc:spChg chg="mod">
          <ac:chgData name="Nicholas Scaltrito" userId="S::nicholas@planetark.org::5f89ba4f-46a3-4ba7-ad79-10e5ed4f9ede" providerId="AD" clId="Web-{A68C0828-2FD8-763F-25C9-226C9625E7E4}" dt="2024-09-10T23:38:37.469" v="3" actId="1076"/>
          <ac:spMkLst>
            <pc:docMk/>
            <pc:sldMk cId="660809728" sldId="292"/>
            <ac:spMk id="8" creationId="{D2E301DE-D3F4-F9DF-53E5-568E3B396C58}"/>
          </ac:spMkLst>
        </pc:spChg>
      </pc:sldChg>
    </pc:docChg>
  </pc:docChgLst>
  <pc:docChgLst>
    <pc:chgData name="Hailey Durham" userId="S::hailey.durham@planetark.org::e7116dd4-47fb-4e16-8b5c-a6504b08cae0" providerId="AD" clId="Web-{16003B73-9E96-B88E-D898-B77FF8464292}"/>
    <pc:docChg chg="addSld delSld modSld sldOrd">
      <pc:chgData name="Hailey Durham" userId="S::hailey.durham@planetark.org::e7116dd4-47fb-4e16-8b5c-a6504b08cae0" providerId="AD" clId="Web-{16003B73-9E96-B88E-D898-B77FF8464292}" dt="2024-09-10T06:37:07.961" v="1211"/>
      <pc:docMkLst>
        <pc:docMk/>
      </pc:docMkLst>
      <pc:sldChg chg="addSp delSp modSp">
        <pc:chgData name="Hailey Durham" userId="S::hailey.durham@planetark.org::e7116dd4-47fb-4e16-8b5c-a6504b08cae0" providerId="AD" clId="Web-{16003B73-9E96-B88E-D898-B77FF8464292}" dt="2024-09-10T04:19:12.741" v="467" actId="1076"/>
        <pc:sldMkLst>
          <pc:docMk/>
          <pc:sldMk cId="0" sldId="258"/>
        </pc:sldMkLst>
        <pc:spChg chg="add mod">
          <ac:chgData name="Hailey Durham" userId="S::hailey.durham@planetark.org::e7116dd4-47fb-4e16-8b5c-a6504b08cae0" providerId="AD" clId="Web-{16003B73-9E96-B88E-D898-B77FF8464292}" dt="2024-09-10T02:42:53.544" v="461" actId="20577"/>
          <ac:spMkLst>
            <pc:docMk/>
            <pc:sldMk cId="0" sldId="258"/>
            <ac:spMk id="3" creationId="{518DB792-DBCB-F3AE-120F-D64D9414195A}"/>
          </ac:spMkLst>
        </pc:spChg>
        <pc:spChg chg="add">
          <ac:chgData name="Hailey Durham" userId="S::hailey.durham@planetark.org::e7116dd4-47fb-4e16-8b5c-a6504b08cae0" providerId="AD" clId="Web-{16003B73-9E96-B88E-D898-B77FF8464292}" dt="2024-09-10T00:50:37.952" v="328"/>
          <ac:spMkLst>
            <pc:docMk/>
            <pc:sldMk cId="0" sldId="258"/>
            <ac:spMk id="5" creationId="{00867F54-0BD6-02C6-45CE-68DB62B01DCD}"/>
          </ac:spMkLst>
        </pc:spChg>
        <pc:spChg chg="del mod topLvl">
          <ac:chgData name="Hailey Durham" userId="S::hailey.durham@planetark.org::e7116dd4-47fb-4e16-8b5c-a6504b08cae0" providerId="AD" clId="Web-{16003B73-9E96-B88E-D898-B77FF8464292}" dt="2024-09-10T00:45:40.992" v="199"/>
          <ac:spMkLst>
            <pc:docMk/>
            <pc:sldMk cId="0" sldId="258"/>
            <ac:spMk id="25" creationId="{B582B7E4-897A-02CD-56FD-2EE676D032EF}"/>
          </ac:spMkLst>
        </pc:spChg>
        <pc:spChg chg="mod">
          <ac:chgData name="Hailey Durham" userId="S::hailey.durham@planetark.org::e7116dd4-47fb-4e16-8b5c-a6504b08cae0" providerId="AD" clId="Web-{16003B73-9E96-B88E-D898-B77FF8464292}" dt="2024-09-10T02:39:05.895" v="395" actId="1076"/>
          <ac:spMkLst>
            <pc:docMk/>
            <pc:sldMk cId="0" sldId="258"/>
            <ac:spMk id="36" creationId="{8B3D0B32-DEFB-549E-7551-E804F7FDAC99}"/>
          </ac:spMkLst>
        </pc:spChg>
        <pc:spChg chg="mod">
          <ac:chgData name="Hailey Durham" userId="S::hailey.durham@planetark.org::e7116dd4-47fb-4e16-8b5c-a6504b08cae0" providerId="AD" clId="Web-{16003B73-9E96-B88E-D898-B77FF8464292}" dt="2024-09-10T02:41:05.446" v="414" actId="1076"/>
          <ac:spMkLst>
            <pc:docMk/>
            <pc:sldMk cId="0" sldId="258"/>
            <ac:spMk id="38" creationId="{2D814962-C6AD-19DD-376B-B8D4F60DF824}"/>
          </ac:spMkLst>
        </pc:spChg>
        <pc:spChg chg="mod">
          <ac:chgData name="Hailey Durham" userId="S::hailey.durham@planetark.org::e7116dd4-47fb-4e16-8b5c-a6504b08cae0" providerId="AD" clId="Web-{16003B73-9E96-B88E-D898-B77FF8464292}" dt="2024-09-10T02:41:19.134" v="420" actId="1076"/>
          <ac:spMkLst>
            <pc:docMk/>
            <pc:sldMk cId="0" sldId="258"/>
            <ac:spMk id="40" creationId="{D6240F78-DDF5-7257-8B65-3FE808766A15}"/>
          </ac:spMkLst>
        </pc:spChg>
        <pc:spChg chg="mod">
          <ac:chgData name="Hailey Durham" userId="S::hailey.durham@planetark.org::e7116dd4-47fb-4e16-8b5c-a6504b08cae0" providerId="AD" clId="Web-{16003B73-9E96-B88E-D898-B77FF8464292}" dt="2024-09-10T02:41:35.728" v="426" actId="1076"/>
          <ac:spMkLst>
            <pc:docMk/>
            <pc:sldMk cId="0" sldId="258"/>
            <ac:spMk id="42" creationId="{BAC4540B-4698-1653-D0DB-347820397702}"/>
          </ac:spMkLst>
        </pc:spChg>
        <pc:spChg chg="mod">
          <ac:chgData name="Hailey Durham" userId="S::hailey.durham@planetark.org::e7116dd4-47fb-4e16-8b5c-a6504b08cae0" providerId="AD" clId="Web-{16003B73-9E96-B88E-D898-B77FF8464292}" dt="2024-09-10T02:42:21.089" v="447" actId="1076"/>
          <ac:spMkLst>
            <pc:docMk/>
            <pc:sldMk cId="0" sldId="258"/>
            <ac:spMk id="44" creationId="{C111313A-54A7-2858-0191-23763BE5587B}"/>
          </ac:spMkLst>
        </pc:spChg>
        <pc:spChg chg="mod">
          <ac:chgData name="Hailey Durham" userId="S::hailey.durham@planetark.org::e7116dd4-47fb-4e16-8b5c-a6504b08cae0" providerId="AD" clId="Web-{16003B73-9E96-B88E-D898-B77FF8464292}" dt="2024-09-10T02:42:39.246" v="454" actId="1076"/>
          <ac:spMkLst>
            <pc:docMk/>
            <pc:sldMk cId="0" sldId="258"/>
            <ac:spMk id="46" creationId="{F416DCF0-53DC-D9EA-05AB-F7E4A4C6DC3A}"/>
          </ac:spMkLst>
        </pc:spChg>
        <pc:spChg chg="mod">
          <ac:chgData name="Hailey Durham" userId="S::hailey.durham@planetark.org::e7116dd4-47fb-4e16-8b5c-a6504b08cae0" providerId="AD" clId="Web-{16003B73-9E96-B88E-D898-B77FF8464292}" dt="2024-09-10T02:42:03.245" v="439" actId="1076"/>
          <ac:spMkLst>
            <pc:docMk/>
            <pc:sldMk cId="0" sldId="258"/>
            <ac:spMk id="56" creationId="{333B28F3-1DB0-074B-2410-DDD174DBBCEF}"/>
          </ac:spMkLst>
        </pc:spChg>
        <pc:spChg chg="mod">
          <ac:chgData name="Hailey Durham" userId="S::hailey.durham@planetark.org::e7116dd4-47fb-4e16-8b5c-a6504b08cae0" providerId="AD" clId="Web-{16003B73-9E96-B88E-D898-B77FF8464292}" dt="2024-09-10T00:48:45.215" v="293"/>
          <ac:spMkLst>
            <pc:docMk/>
            <pc:sldMk cId="0" sldId="258"/>
            <ac:spMk id="91" creationId="{0D6F2E57-581B-42DC-7E76-E83E6F211488}"/>
          </ac:spMkLst>
        </pc:spChg>
        <pc:grpChg chg="del">
          <ac:chgData name="Hailey Durham" userId="S::hailey.durham@planetark.org::e7116dd4-47fb-4e16-8b5c-a6504b08cae0" providerId="AD" clId="Web-{16003B73-9E96-B88E-D898-B77FF8464292}" dt="2024-09-10T00:45:33.867" v="194"/>
          <ac:grpSpMkLst>
            <pc:docMk/>
            <pc:sldMk cId="0" sldId="258"/>
            <ac:grpSpMk id="10" creationId="{63A15B90-73B7-C178-1A64-EC6D479E03C3}"/>
          </ac:grpSpMkLst>
        </pc:grpChg>
        <pc:grpChg chg="del">
          <ac:chgData name="Hailey Durham" userId="S::hailey.durham@planetark.org::e7116dd4-47fb-4e16-8b5c-a6504b08cae0" providerId="AD" clId="Web-{16003B73-9E96-B88E-D898-B77FF8464292}" dt="2024-09-10T00:45:35.976" v="195"/>
          <ac:grpSpMkLst>
            <pc:docMk/>
            <pc:sldMk cId="0" sldId="258"/>
            <ac:grpSpMk id="14" creationId="{325796EC-6A9B-D89D-9940-BD565F53DFFB}"/>
          </ac:grpSpMkLst>
        </pc:grpChg>
        <pc:grpChg chg="del">
          <ac:chgData name="Hailey Durham" userId="S::hailey.durham@planetark.org::e7116dd4-47fb-4e16-8b5c-a6504b08cae0" providerId="AD" clId="Web-{16003B73-9E96-B88E-D898-B77FF8464292}" dt="2024-09-10T00:45:43.945" v="201"/>
          <ac:grpSpMkLst>
            <pc:docMk/>
            <pc:sldMk cId="0" sldId="258"/>
            <ac:grpSpMk id="18" creationId="{08407D16-F781-85AB-F47D-138107834376}"/>
          </ac:grpSpMkLst>
        </pc:grpChg>
        <pc:grpChg chg="del">
          <ac:chgData name="Hailey Durham" userId="S::hailey.durham@planetark.org::e7116dd4-47fb-4e16-8b5c-a6504b08cae0" providerId="AD" clId="Web-{16003B73-9E96-B88E-D898-B77FF8464292}" dt="2024-09-10T00:45:36.992" v="196"/>
          <ac:grpSpMkLst>
            <pc:docMk/>
            <pc:sldMk cId="0" sldId="258"/>
            <ac:grpSpMk id="22" creationId="{51F43C13-3C8F-9E96-C415-1308FB4570E2}"/>
          </ac:grpSpMkLst>
        </pc:grpChg>
        <pc:grpChg chg="del">
          <ac:chgData name="Hailey Durham" userId="S::hailey.durham@planetark.org::e7116dd4-47fb-4e16-8b5c-a6504b08cae0" providerId="AD" clId="Web-{16003B73-9E96-B88E-D898-B77FF8464292}" dt="2024-09-10T00:45:38.055" v="197"/>
          <ac:grpSpMkLst>
            <pc:docMk/>
            <pc:sldMk cId="0" sldId="258"/>
            <ac:grpSpMk id="26" creationId="{9E107608-18E5-72F9-2AB1-C2D707AD6DEC}"/>
          </ac:grpSpMkLst>
        </pc:grpChg>
        <pc:grpChg chg="del">
          <ac:chgData name="Hailey Durham" userId="S::hailey.durham@planetark.org::e7116dd4-47fb-4e16-8b5c-a6504b08cae0" providerId="AD" clId="Web-{16003B73-9E96-B88E-D898-B77FF8464292}" dt="2024-09-10T00:45:42.351" v="200"/>
          <ac:grpSpMkLst>
            <pc:docMk/>
            <pc:sldMk cId="0" sldId="258"/>
            <ac:grpSpMk id="30" creationId="{3A7186AC-F37F-F2B6-F9EF-1B879B1B128F}"/>
          </ac:grpSpMkLst>
        </pc:grpChg>
        <pc:grpChg chg="del">
          <ac:chgData name="Hailey Durham" userId="S::hailey.durham@planetark.org::e7116dd4-47fb-4e16-8b5c-a6504b08cae0" providerId="AD" clId="Web-{16003B73-9E96-B88E-D898-B77FF8464292}" dt="2024-09-10T00:45:45.398" v="202"/>
          <ac:grpSpMkLst>
            <pc:docMk/>
            <pc:sldMk cId="0" sldId="258"/>
            <ac:grpSpMk id="34" creationId="{E9F9D2B9-F2ED-8F22-3E87-26ACF80D9C31}"/>
          </ac:grpSpMkLst>
        </pc:grpChg>
        <pc:picChg chg="add del mod">
          <ac:chgData name="Hailey Durham" userId="S::hailey.durham@planetark.org::e7116dd4-47fb-4e16-8b5c-a6504b08cae0" providerId="AD" clId="Web-{16003B73-9E96-B88E-D898-B77FF8464292}" dt="2024-09-10T02:38:38.597" v="388"/>
          <ac:picMkLst>
            <pc:docMk/>
            <pc:sldMk cId="0" sldId="258"/>
            <ac:picMk id="2" creationId="{48D4178D-E62E-0652-121F-0F14809D86E7}"/>
          </ac:picMkLst>
        </pc:picChg>
        <pc:picChg chg="add mod">
          <ac:chgData name="Hailey Durham" userId="S::hailey.durham@planetark.org::e7116dd4-47fb-4e16-8b5c-a6504b08cae0" providerId="AD" clId="Web-{16003B73-9E96-B88E-D898-B77FF8464292}" dt="2024-09-10T02:39:02.364" v="394" actId="1076"/>
          <ac:picMkLst>
            <pc:docMk/>
            <pc:sldMk cId="0" sldId="258"/>
            <ac:picMk id="7" creationId="{56180432-A0F6-0C39-3F5E-F22BBE59F3DB}"/>
          </ac:picMkLst>
        </pc:picChg>
        <pc:picChg chg="add mod">
          <ac:chgData name="Hailey Durham" userId="S::hailey.durham@planetark.org::e7116dd4-47fb-4e16-8b5c-a6504b08cae0" providerId="AD" clId="Web-{16003B73-9E96-B88E-D898-B77FF8464292}" dt="2024-09-10T02:40:44.820" v="409" actId="1076"/>
          <ac:picMkLst>
            <pc:docMk/>
            <pc:sldMk cId="0" sldId="258"/>
            <ac:picMk id="9" creationId="{5E2E47C3-4F01-AA40-D6CB-1652D1C06207}"/>
          </ac:picMkLst>
        </pc:picChg>
        <pc:picChg chg="add mod">
          <ac:chgData name="Hailey Durham" userId="S::hailey.durham@planetark.org::e7116dd4-47fb-4e16-8b5c-a6504b08cae0" providerId="AD" clId="Web-{16003B73-9E96-B88E-D898-B77FF8464292}" dt="2024-09-10T02:42:25.636" v="448" actId="1076"/>
          <ac:picMkLst>
            <pc:docMk/>
            <pc:sldMk cId="0" sldId="258"/>
            <ac:picMk id="11" creationId="{92540663-8ED4-6AA7-5E5B-877077B31F60}"/>
          </ac:picMkLst>
        </pc:picChg>
        <pc:picChg chg="add mod">
          <ac:chgData name="Hailey Durham" userId="S::hailey.durham@planetark.org::e7116dd4-47fb-4e16-8b5c-a6504b08cae0" providerId="AD" clId="Web-{16003B73-9E96-B88E-D898-B77FF8464292}" dt="2024-09-10T02:41:27.369" v="422" actId="14100"/>
          <ac:picMkLst>
            <pc:docMk/>
            <pc:sldMk cId="0" sldId="258"/>
            <ac:picMk id="13" creationId="{36A4C2D6-C0D3-EC2E-5065-C59811FDF2A1}"/>
          </ac:picMkLst>
        </pc:picChg>
        <pc:picChg chg="add mod">
          <ac:chgData name="Hailey Durham" userId="S::hailey.durham@planetark.org::e7116dd4-47fb-4e16-8b5c-a6504b08cae0" providerId="AD" clId="Web-{16003B73-9E96-B88E-D898-B77FF8464292}" dt="2024-09-10T02:41:57.292" v="436" actId="14100"/>
          <ac:picMkLst>
            <pc:docMk/>
            <pc:sldMk cId="0" sldId="258"/>
            <ac:picMk id="15" creationId="{20F11CB5-FB85-A5C3-89F6-2C75E020B814}"/>
          </ac:picMkLst>
        </pc:picChg>
        <pc:picChg chg="add mod">
          <ac:chgData name="Hailey Durham" userId="S::hailey.durham@planetark.org::e7116dd4-47fb-4e16-8b5c-a6504b08cae0" providerId="AD" clId="Web-{16003B73-9E96-B88E-D898-B77FF8464292}" dt="2024-09-10T02:42:18.886" v="446" actId="1076"/>
          <ac:picMkLst>
            <pc:docMk/>
            <pc:sldMk cId="0" sldId="258"/>
            <ac:picMk id="17" creationId="{DAAD508E-B0BB-4739-CE59-6D4607018FC2}"/>
          </ac:picMkLst>
        </pc:picChg>
        <pc:picChg chg="add mod">
          <ac:chgData name="Hailey Durham" userId="S::hailey.durham@planetark.org::e7116dd4-47fb-4e16-8b5c-a6504b08cae0" providerId="AD" clId="Web-{16003B73-9E96-B88E-D898-B77FF8464292}" dt="2024-09-10T02:42:47.887" v="457" actId="1076"/>
          <ac:picMkLst>
            <pc:docMk/>
            <pc:sldMk cId="0" sldId="258"/>
            <ac:picMk id="19" creationId="{B449FF29-DAF9-FEEA-D444-835DDBEE1DF0}"/>
          </ac:picMkLst>
        </pc:picChg>
        <pc:picChg chg="del topLvl">
          <ac:chgData name="Hailey Durham" userId="S::hailey.durham@planetark.org::e7116dd4-47fb-4e16-8b5c-a6504b08cae0" providerId="AD" clId="Web-{16003B73-9E96-B88E-D898-B77FF8464292}" dt="2024-09-10T00:45:38.055" v="197"/>
          <ac:picMkLst>
            <pc:docMk/>
            <pc:sldMk cId="0" sldId="258"/>
            <ac:picMk id="24" creationId="{46A8C3E7-CB65-C826-867E-52D8907413EF}"/>
          </ac:picMkLst>
        </pc:picChg>
        <pc:picChg chg="mod">
          <ac:chgData name="Hailey Durham" userId="S::hailey.durham@planetark.org::e7116dd4-47fb-4e16-8b5c-a6504b08cae0" providerId="AD" clId="Web-{16003B73-9E96-B88E-D898-B77FF8464292}" dt="2024-09-10T02:39:08.176" v="396" actId="1076"/>
          <ac:picMkLst>
            <pc:docMk/>
            <pc:sldMk cId="0" sldId="258"/>
            <ac:picMk id="48" creationId="{DD9116D4-359B-BBA5-9BBC-36156D1F3AF7}"/>
          </ac:picMkLst>
        </pc:picChg>
        <pc:picChg chg="mod">
          <ac:chgData name="Hailey Durham" userId="S::hailey.durham@planetark.org::e7116dd4-47fb-4e16-8b5c-a6504b08cae0" providerId="AD" clId="Web-{16003B73-9E96-B88E-D898-B77FF8464292}" dt="2024-09-10T04:19:03.475" v="463" actId="1076"/>
          <ac:picMkLst>
            <pc:docMk/>
            <pc:sldMk cId="0" sldId="258"/>
            <ac:picMk id="50" creationId="{540424D5-9091-A844-D26B-645ADB9B4FD3}"/>
          </ac:picMkLst>
        </pc:picChg>
        <pc:picChg chg="mod">
          <ac:chgData name="Hailey Durham" userId="S::hailey.durham@planetark.org::e7116dd4-47fb-4e16-8b5c-a6504b08cae0" providerId="AD" clId="Web-{16003B73-9E96-B88E-D898-B77FF8464292}" dt="2024-09-10T02:41:16.212" v="419" actId="1076"/>
          <ac:picMkLst>
            <pc:docMk/>
            <pc:sldMk cId="0" sldId="258"/>
            <ac:picMk id="52" creationId="{65497FB6-99F6-C7BD-2855-C4647F1BE90B}"/>
          </ac:picMkLst>
        </pc:picChg>
        <pc:picChg chg="mod">
          <ac:chgData name="Hailey Durham" userId="S::hailey.durham@planetark.org::e7116dd4-47fb-4e16-8b5c-a6504b08cae0" providerId="AD" clId="Web-{16003B73-9E96-B88E-D898-B77FF8464292}" dt="2024-09-10T04:19:06.147" v="464" actId="1076"/>
          <ac:picMkLst>
            <pc:docMk/>
            <pc:sldMk cId="0" sldId="258"/>
            <ac:picMk id="54" creationId="{00BF586C-F81D-ADC8-BA3A-5E643730D090}"/>
          </ac:picMkLst>
        </pc:picChg>
        <pc:picChg chg="mod">
          <ac:chgData name="Hailey Durham" userId="S::hailey.durham@planetark.org::e7116dd4-47fb-4e16-8b5c-a6504b08cae0" providerId="AD" clId="Web-{16003B73-9E96-B88E-D898-B77FF8464292}" dt="2024-09-10T04:19:12.741" v="467" actId="1076"/>
          <ac:picMkLst>
            <pc:docMk/>
            <pc:sldMk cId="0" sldId="258"/>
            <ac:picMk id="58" creationId="{51926EB5-2FF8-3A77-CEA0-D0278E4C9AA3}"/>
          </ac:picMkLst>
        </pc:picChg>
        <pc:picChg chg="mod">
          <ac:chgData name="Hailey Durham" userId="S::hailey.durham@planetark.org::e7116dd4-47fb-4e16-8b5c-a6504b08cae0" providerId="AD" clId="Web-{16003B73-9E96-B88E-D898-B77FF8464292}" dt="2024-09-10T00:50:17.170" v="325" actId="1076"/>
          <ac:picMkLst>
            <pc:docMk/>
            <pc:sldMk cId="0" sldId="258"/>
            <ac:picMk id="60" creationId="{F63DD15E-9AB6-39F7-8FC4-336E35A38167}"/>
          </ac:picMkLst>
        </pc:picChg>
        <pc:picChg chg="mod">
          <ac:chgData name="Hailey Durham" userId="S::hailey.durham@planetark.org::e7116dd4-47fb-4e16-8b5c-a6504b08cae0" providerId="AD" clId="Web-{16003B73-9E96-B88E-D898-B77FF8464292}" dt="2024-09-10T04:19:07.617" v="465" actId="1076"/>
          <ac:picMkLst>
            <pc:docMk/>
            <pc:sldMk cId="0" sldId="258"/>
            <ac:picMk id="62" creationId="{3C6A4921-8D30-38F2-8F65-ADC6FE303DCA}"/>
          </ac:picMkLst>
        </pc:picChg>
        <pc:picChg chg="mod">
          <ac:chgData name="Hailey Durham" userId="S::hailey.durham@planetark.org::e7116dd4-47fb-4e16-8b5c-a6504b08cae0" providerId="AD" clId="Web-{16003B73-9E96-B88E-D898-B77FF8464292}" dt="2024-09-10T00:49:26.434" v="308" actId="1076"/>
          <ac:picMkLst>
            <pc:docMk/>
            <pc:sldMk cId="0" sldId="258"/>
            <ac:picMk id="64" creationId="{F5A202F2-2434-0D82-CDD4-C80742162950}"/>
          </ac:picMkLst>
        </pc:picChg>
        <pc:picChg chg="del mod">
          <ac:chgData name="Hailey Durham" userId="S::hailey.durham@planetark.org::e7116dd4-47fb-4e16-8b5c-a6504b08cae0" providerId="AD" clId="Web-{16003B73-9E96-B88E-D898-B77FF8464292}" dt="2024-09-10T01:01:18.950" v="378"/>
          <ac:picMkLst>
            <pc:docMk/>
            <pc:sldMk cId="0" sldId="258"/>
            <ac:picMk id="66" creationId="{EA58A476-EE6A-FE03-29AB-42B013A10263}"/>
          </ac:picMkLst>
        </pc:picChg>
        <pc:picChg chg="del">
          <ac:chgData name="Hailey Durham" userId="S::hailey.durham@planetark.org::e7116dd4-47fb-4e16-8b5c-a6504b08cae0" providerId="AD" clId="Web-{16003B73-9E96-B88E-D898-B77FF8464292}" dt="2024-09-10T01:01:19.918" v="379"/>
          <ac:picMkLst>
            <pc:docMk/>
            <pc:sldMk cId="0" sldId="258"/>
            <ac:picMk id="68" creationId="{798F837A-E29B-6E6A-6904-66CF89E0B2B3}"/>
          </ac:picMkLst>
        </pc:picChg>
        <pc:picChg chg="del">
          <ac:chgData name="Hailey Durham" userId="S::hailey.durham@planetark.org::e7116dd4-47fb-4e16-8b5c-a6504b08cae0" providerId="AD" clId="Web-{16003B73-9E96-B88E-D898-B77FF8464292}" dt="2024-09-10T02:42:08.667" v="442"/>
          <ac:picMkLst>
            <pc:docMk/>
            <pc:sldMk cId="0" sldId="258"/>
            <ac:picMk id="70" creationId="{5E03AD17-8100-0908-C333-A600AC1E6E54}"/>
          </ac:picMkLst>
        </pc:picChg>
        <pc:picChg chg="del mod">
          <ac:chgData name="Hailey Durham" userId="S::hailey.durham@planetark.org::e7116dd4-47fb-4e16-8b5c-a6504b08cae0" providerId="AD" clId="Web-{16003B73-9E96-B88E-D898-B77FF8464292}" dt="2024-09-10T02:41:31.916" v="425"/>
          <ac:picMkLst>
            <pc:docMk/>
            <pc:sldMk cId="0" sldId="258"/>
            <ac:picMk id="72" creationId="{A1C1E69C-3EED-FCC0-0E88-AE29AED4BB61}"/>
          </ac:picMkLst>
        </pc:picChg>
        <pc:picChg chg="del">
          <ac:chgData name="Hailey Durham" userId="S::hailey.durham@planetark.org::e7116dd4-47fb-4e16-8b5c-a6504b08cae0" providerId="AD" clId="Web-{16003B73-9E96-B88E-D898-B77FF8464292}" dt="2024-09-10T02:41:14.993" v="417"/>
          <ac:picMkLst>
            <pc:docMk/>
            <pc:sldMk cId="0" sldId="258"/>
            <ac:picMk id="74" creationId="{FF542BC2-D35D-DBED-09C9-BFFA57BF02F8}"/>
          </ac:picMkLst>
        </pc:picChg>
        <pc:picChg chg="del mod">
          <ac:chgData name="Hailey Durham" userId="S::hailey.durham@planetark.org::e7116dd4-47fb-4e16-8b5c-a6504b08cae0" providerId="AD" clId="Web-{16003B73-9E96-B88E-D898-B77FF8464292}" dt="2024-09-10T02:42:32.027" v="450"/>
          <ac:picMkLst>
            <pc:docMk/>
            <pc:sldMk cId="0" sldId="258"/>
            <ac:picMk id="76" creationId="{60971C86-0B0C-5E33-CF14-4898DE4CF234}"/>
          </ac:picMkLst>
        </pc:picChg>
        <pc:picChg chg="del">
          <ac:chgData name="Hailey Durham" userId="S::hailey.durham@planetark.org::e7116dd4-47fb-4e16-8b5c-a6504b08cae0" providerId="AD" clId="Web-{16003B73-9E96-B88E-D898-B77FF8464292}" dt="2024-09-10T02:42:36.184" v="453"/>
          <ac:picMkLst>
            <pc:docMk/>
            <pc:sldMk cId="0" sldId="258"/>
            <ac:picMk id="78" creationId="{7AC2344F-7C9D-5CEA-7356-B332030F3C9E}"/>
          </ac:picMkLst>
        </pc:picChg>
        <pc:picChg chg="del mod">
          <ac:chgData name="Hailey Durham" userId="S::hailey.durham@planetark.org::e7116dd4-47fb-4e16-8b5c-a6504b08cae0" providerId="AD" clId="Web-{16003B73-9E96-B88E-D898-B77FF8464292}" dt="2024-09-10T02:41:31.369" v="424"/>
          <ac:picMkLst>
            <pc:docMk/>
            <pc:sldMk cId="0" sldId="258"/>
            <ac:picMk id="80" creationId="{4A0DEB88-ACB3-8203-95A7-08FE0F3635AF}"/>
          </ac:picMkLst>
        </pc:picChg>
        <pc:picChg chg="del">
          <ac:chgData name="Hailey Durham" userId="S::hailey.durham@planetark.org::e7116dd4-47fb-4e16-8b5c-a6504b08cae0" providerId="AD" clId="Web-{16003B73-9E96-B88E-D898-B77FF8464292}" dt="2024-09-10T02:42:06.214" v="441"/>
          <ac:picMkLst>
            <pc:docMk/>
            <pc:sldMk cId="0" sldId="258"/>
            <ac:picMk id="82" creationId="{137C3393-11A8-1F46-EFF5-ACD83BED2E1A}"/>
          </ac:picMkLst>
        </pc:picChg>
        <pc:picChg chg="mod">
          <ac:chgData name="Hailey Durham" userId="S::hailey.durham@planetark.org::e7116dd4-47fb-4e16-8b5c-a6504b08cae0" providerId="AD" clId="Web-{16003B73-9E96-B88E-D898-B77FF8464292}" dt="2024-09-10T02:42:04.808" v="440" actId="1076"/>
          <ac:picMkLst>
            <pc:docMk/>
            <pc:sldMk cId="0" sldId="258"/>
            <ac:picMk id="88" creationId="{E7EDC0E5-845E-78A1-734E-320636B19A21}"/>
          </ac:picMkLst>
        </pc:picChg>
      </pc:sldChg>
      <pc:sldChg chg="addSp delSp modSp del ord">
        <pc:chgData name="Hailey Durham" userId="S::hailey.durham@planetark.org::e7116dd4-47fb-4e16-8b5c-a6504b08cae0" providerId="AD" clId="Web-{16003B73-9E96-B88E-D898-B77FF8464292}" dt="2024-09-10T02:42:58.419" v="462"/>
        <pc:sldMkLst>
          <pc:docMk/>
          <pc:sldMk cId="0" sldId="259"/>
        </pc:sldMkLst>
        <pc:picChg chg="add mod modCrop">
          <ac:chgData name="Hailey Durham" userId="S::hailey.durham@planetark.org::e7116dd4-47fb-4e16-8b5c-a6504b08cae0" providerId="AD" clId="Web-{16003B73-9E96-B88E-D898-B77FF8464292}" dt="2024-09-10T00:53:04.423" v="375"/>
          <ac:picMkLst>
            <pc:docMk/>
            <pc:sldMk cId="0" sldId="259"/>
            <ac:picMk id="8" creationId="{691E98B7-703B-A400-7A14-966080B61B05}"/>
          </ac:picMkLst>
        </pc:picChg>
        <pc:picChg chg="add mod modCrop">
          <ac:chgData name="Hailey Durham" userId="S::hailey.durham@planetark.org::e7116dd4-47fb-4e16-8b5c-a6504b08cae0" providerId="AD" clId="Web-{16003B73-9E96-B88E-D898-B77FF8464292}" dt="2024-09-10T00:52:53.470" v="372" actId="1076"/>
          <ac:picMkLst>
            <pc:docMk/>
            <pc:sldMk cId="0" sldId="259"/>
            <ac:picMk id="10" creationId="{F98346FF-2475-77C7-109F-8F7F2346E16F}"/>
          </ac:picMkLst>
        </pc:picChg>
        <pc:picChg chg="add mod modCrop">
          <ac:chgData name="Hailey Durham" userId="S::hailey.durham@planetark.org::e7116dd4-47fb-4e16-8b5c-a6504b08cae0" providerId="AD" clId="Web-{16003B73-9E96-B88E-D898-B77FF8464292}" dt="2024-09-10T00:52:38.548" v="368" actId="1076"/>
          <ac:picMkLst>
            <pc:docMk/>
            <pc:sldMk cId="0" sldId="259"/>
            <ac:picMk id="12" creationId="{39A07656-B3EB-EF4C-41F8-1186F6B5E879}"/>
          </ac:picMkLst>
        </pc:picChg>
        <pc:picChg chg="add mod modCrop">
          <ac:chgData name="Hailey Durham" userId="S::hailey.durham@planetark.org::e7116dd4-47fb-4e16-8b5c-a6504b08cae0" providerId="AD" clId="Web-{16003B73-9E96-B88E-D898-B77FF8464292}" dt="2024-09-10T00:52:15.454" v="361" actId="1076"/>
          <ac:picMkLst>
            <pc:docMk/>
            <pc:sldMk cId="0" sldId="259"/>
            <ac:picMk id="14" creationId="{33399D53-A8B7-D84D-9944-FC0821D39DD0}"/>
          </ac:picMkLst>
        </pc:picChg>
        <pc:picChg chg="add mod modCrop">
          <ac:chgData name="Hailey Durham" userId="S::hailey.durham@planetark.org::e7116dd4-47fb-4e16-8b5c-a6504b08cae0" providerId="AD" clId="Web-{16003B73-9E96-B88E-D898-B77FF8464292}" dt="2024-09-10T00:51:43.797" v="349" actId="1076"/>
          <ac:picMkLst>
            <pc:docMk/>
            <pc:sldMk cId="0" sldId="259"/>
            <ac:picMk id="16" creationId="{1B7CA274-F1C4-7D16-56C3-B1A28414F6D6}"/>
          </ac:picMkLst>
        </pc:picChg>
        <pc:picChg chg="add mod modCrop">
          <ac:chgData name="Hailey Durham" userId="S::hailey.durham@planetark.org::e7116dd4-47fb-4e16-8b5c-a6504b08cae0" providerId="AD" clId="Web-{16003B73-9E96-B88E-D898-B77FF8464292}" dt="2024-09-10T00:51:24.921" v="343" actId="1076"/>
          <ac:picMkLst>
            <pc:docMk/>
            <pc:sldMk cId="0" sldId="259"/>
            <ac:picMk id="18" creationId="{343A7C03-846D-8486-CBC2-746479227B03}"/>
          </ac:picMkLst>
        </pc:picChg>
        <pc:picChg chg="add del mod modCrop">
          <ac:chgData name="Hailey Durham" userId="S::hailey.durham@planetark.org::e7116dd4-47fb-4e16-8b5c-a6504b08cae0" providerId="AD" clId="Web-{16003B73-9E96-B88E-D898-B77FF8464292}" dt="2024-09-10T02:38:41.457" v="389"/>
          <ac:picMkLst>
            <pc:docMk/>
            <pc:sldMk cId="0" sldId="259"/>
            <ac:picMk id="20" creationId="{E98BE43E-5ED5-652A-843C-600EE1094E12}"/>
          </ac:picMkLst>
        </pc:picChg>
      </pc:sldChg>
      <pc:sldChg chg="del modNotes">
        <pc:chgData name="Hailey Durham" userId="S::hailey.durham@planetark.org::e7116dd4-47fb-4e16-8b5c-a6504b08cae0" providerId="AD" clId="Web-{16003B73-9E96-B88E-D898-B77FF8464292}" dt="2024-09-10T06:37:07.961" v="1211"/>
        <pc:sldMkLst>
          <pc:docMk/>
          <pc:sldMk cId="0" sldId="260"/>
        </pc:sldMkLst>
      </pc:sldChg>
      <pc:sldChg chg="delSp add del">
        <pc:chgData name="Hailey Durham" userId="S::hailey.durham@planetark.org::e7116dd4-47fb-4e16-8b5c-a6504b08cae0" providerId="AD" clId="Web-{16003B73-9E96-B88E-D898-B77FF8464292}" dt="2024-09-10T05:47:19.976" v="694"/>
        <pc:sldMkLst>
          <pc:docMk/>
          <pc:sldMk cId="3674951212" sldId="262"/>
        </pc:sldMkLst>
        <pc:picChg chg="del">
          <ac:chgData name="Hailey Durham" userId="S::hailey.durham@planetark.org::e7116dd4-47fb-4e16-8b5c-a6504b08cae0" providerId="AD" clId="Web-{16003B73-9E96-B88E-D898-B77FF8464292}" dt="2024-09-10T04:52:04.497" v="613"/>
          <ac:picMkLst>
            <pc:docMk/>
            <pc:sldMk cId="3674951212" sldId="262"/>
            <ac:picMk id="4" creationId="{75637822-FCAA-42CF-A37C-038AB56A8DFB}"/>
          </ac:picMkLst>
        </pc:picChg>
      </pc:sldChg>
      <pc:sldChg chg="modNotes">
        <pc:chgData name="Hailey Durham" userId="S::hailey.durham@planetark.org::e7116dd4-47fb-4e16-8b5c-a6504b08cae0" providerId="AD" clId="Web-{16003B73-9E96-B88E-D898-B77FF8464292}" dt="2024-09-10T05:54:51.113" v="697"/>
        <pc:sldMkLst>
          <pc:docMk/>
          <pc:sldMk cId="3184424541" sldId="264"/>
        </pc:sldMkLst>
      </pc:sldChg>
      <pc:sldChg chg="del">
        <pc:chgData name="Hailey Durham" userId="S::hailey.durham@planetark.org::e7116dd4-47fb-4e16-8b5c-a6504b08cae0" providerId="AD" clId="Web-{16003B73-9E96-B88E-D898-B77FF8464292}" dt="2024-09-10T00:40:41.470" v="155"/>
        <pc:sldMkLst>
          <pc:docMk/>
          <pc:sldMk cId="2708156009" sldId="275"/>
        </pc:sldMkLst>
      </pc:sldChg>
      <pc:sldChg chg="addSp delSp modSp modNotes">
        <pc:chgData name="Hailey Durham" userId="S::hailey.durham@planetark.org::e7116dd4-47fb-4e16-8b5c-a6504b08cae0" providerId="AD" clId="Web-{16003B73-9E96-B88E-D898-B77FF8464292}" dt="2024-09-10T05:58:30.994" v="709"/>
        <pc:sldMkLst>
          <pc:docMk/>
          <pc:sldMk cId="4186053622" sldId="276"/>
        </pc:sldMkLst>
        <pc:spChg chg="mod">
          <ac:chgData name="Hailey Durham" userId="S::hailey.durham@planetark.org::e7116dd4-47fb-4e16-8b5c-a6504b08cae0" providerId="AD" clId="Web-{16003B73-9E96-B88E-D898-B77FF8464292}" dt="2024-09-10T04:23:45.298" v="560" actId="1076"/>
          <ac:spMkLst>
            <pc:docMk/>
            <pc:sldMk cId="4186053622" sldId="276"/>
            <ac:spMk id="6" creationId="{00000000-0000-0000-0000-000000000000}"/>
          </ac:spMkLst>
        </pc:spChg>
        <pc:spChg chg="mod">
          <ac:chgData name="Hailey Durham" userId="S::hailey.durham@planetark.org::e7116dd4-47fb-4e16-8b5c-a6504b08cae0" providerId="AD" clId="Web-{16003B73-9E96-B88E-D898-B77FF8464292}" dt="2024-09-10T04:27:06.321" v="598" actId="1076"/>
          <ac:spMkLst>
            <pc:docMk/>
            <pc:sldMk cId="4186053622" sldId="276"/>
            <ac:spMk id="7" creationId="{00000000-0000-0000-0000-000000000000}"/>
          </ac:spMkLst>
        </pc:spChg>
        <pc:spChg chg="mod">
          <ac:chgData name="Hailey Durham" userId="S::hailey.durham@planetark.org::e7116dd4-47fb-4e16-8b5c-a6504b08cae0" providerId="AD" clId="Web-{16003B73-9E96-B88E-D898-B77FF8464292}" dt="2024-09-10T04:27:04.211" v="597" actId="20577"/>
          <ac:spMkLst>
            <pc:docMk/>
            <pc:sldMk cId="4186053622" sldId="276"/>
            <ac:spMk id="8" creationId="{00000000-0000-0000-0000-000000000000}"/>
          </ac:spMkLst>
        </pc:spChg>
        <pc:spChg chg="mod">
          <ac:chgData name="Hailey Durham" userId="S::hailey.durham@planetark.org::e7116dd4-47fb-4e16-8b5c-a6504b08cae0" providerId="AD" clId="Web-{16003B73-9E96-B88E-D898-B77FF8464292}" dt="2024-09-10T04:27:11.149" v="600" actId="14100"/>
          <ac:spMkLst>
            <pc:docMk/>
            <pc:sldMk cId="4186053622" sldId="276"/>
            <ac:spMk id="23" creationId="{FCA12EBC-4EC2-0846-6D2F-68D0662E9B42}"/>
          </ac:spMkLst>
        </pc:spChg>
        <pc:picChg chg="add mod">
          <ac:chgData name="Hailey Durham" userId="S::hailey.durham@planetark.org::e7116dd4-47fb-4e16-8b5c-a6504b08cae0" providerId="AD" clId="Web-{16003B73-9E96-B88E-D898-B77FF8464292}" dt="2024-09-10T04:53:42.358" v="659"/>
          <ac:picMkLst>
            <pc:docMk/>
            <pc:sldMk cId="4186053622" sldId="276"/>
            <ac:picMk id="9" creationId="{196D2112-CA2D-346A-1D15-13F915FF8309}"/>
          </ac:picMkLst>
        </pc:picChg>
        <pc:picChg chg="del">
          <ac:chgData name="Hailey Durham" userId="S::hailey.durham@planetark.org::e7116dd4-47fb-4e16-8b5c-a6504b08cae0" providerId="AD" clId="Web-{16003B73-9E96-B88E-D898-B77FF8464292}" dt="2024-09-10T04:23:11.047" v="548"/>
          <ac:picMkLst>
            <pc:docMk/>
            <pc:sldMk cId="4186053622" sldId="276"/>
            <ac:picMk id="10" creationId="{389A4D08-0891-8D32-D55D-FDFB9304C43D}"/>
          </ac:picMkLst>
        </pc:picChg>
      </pc:sldChg>
      <pc:sldChg chg="addSp delSp modSp modNotes">
        <pc:chgData name="Hailey Durham" userId="S::hailey.durham@planetark.org::e7116dd4-47fb-4e16-8b5c-a6504b08cae0" providerId="AD" clId="Web-{16003B73-9E96-B88E-D898-B77FF8464292}" dt="2024-09-10T05:56:16.350" v="701"/>
        <pc:sldMkLst>
          <pc:docMk/>
          <pc:sldMk cId="809246429" sldId="278"/>
        </pc:sldMkLst>
        <pc:spChg chg="mod">
          <ac:chgData name="Hailey Durham" userId="S::hailey.durham@planetark.org::e7116dd4-47fb-4e16-8b5c-a6504b08cae0" providerId="AD" clId="Web-{16003B73-9E96-B88E-D898-B77FF8464292}" dt="2024-09-10T00:23:43.331" v="147" actId="14100"/>
          <ac:spMkLst>
            <pc:docMk/>
            <pc:sldMk cId="809246429" sldId="278"/>
            <ac:spMk id="8" creationId="{00000000-0000-0000-0000-000000000000}"/>
          </ac:spMkLst>
        </pc:spChg>
        <pc:spChg chg="add del mod">
          <ac:chgData name="Hailey Durham" userId="S::hailey.durham@planetark.org::e7116dd4-47fb-4e16-8b5c-a6504b08cae0" providerId="AD" clId="Web-{16003B73-9E96-B88E-D898-B77FF8464292}" dt="2024-09-09T23:59:26.470" v="49"/>
          <ac:spMkLst>
            <pc:docMk/>
            <pc:sldMk cId="809246429" sldId="278"/>
            <ac:spMk id="10" creationId="{FA204504-E338-5A40-B1B3-8C50AFD5A7F5}"/>
          </ac:spMkLst>
        </pc:spChg>
        <pc:spChg chg="add mod">
          <ac:chgData name="Hailey Durham" userId="S::hailey.durham@planetark.org::e7116dd4-47fb-4e16-8b5c-a6504b08cae0" providerId="AD" clId="Web-{16003B73-9E96-B88E-D898-B77FF8464292}" dt="2024-09-10T00:21:08.060" v="126" actId="1076"/>
          <ac:spMkLst>
            <pc:docMk/>
            <pc:sldMk cId="809246429" sldId="278"/>
            <ac:spMk id="11" creationId="{71CAA626-9FE9-4462-A1BA-FF76C6414BDE}"/>
          </ac:spMkLst>
        </pc:spChg>
        <pc:spChg chg="add del mod">
          <ac:chgData name="Hailey Durham" userId="S::hailey.durham@planetark.org::e7116dd4-47fb-4e16-8b5c-a6504b08cae0" providerId="AD" clId="Web-{16003B73-9E96-B88E-D898-B77FF8464292}" dt="2024-09-10T00:00:37.831" v="57"/>
          <ac:spMkLst>
            <pc:docMk/>
            <pc:sldMk cId="809246429" sldId="278"/>
            <ac:spMk id="13" creationId="{93844D87-2AA3-D388-EC21-4A8E9FA176AE}"/>
          </ac:spMkLst>
        </pc:spChg>
        <pc:spChg chg="add mod">
          <ac:chgData name="Hailey Durham" userId="S::hailey.durham@planetark.org::e7116dd4-47fb-4e16-8b5c-a6504b08cae0" providerId="AD" clId="Web-{16003B73-9E96-B88E-D898-B77FF8464292}" dt="2024-09-10T00:40:01.672" v="150" actId="1076"/>
          <ac:spMkLst>
            <pc:docMk/>
            <pc:sldMk cId="809246429" sldId="278"/>
            <ac:spMk id="17" creationId="{AA8D9984-39A3-A86A-EC34-83B6285F7475}"/>
          </ac:spMkLst>
        </pc:spChg>
        <pc:spChg chg="mod">
          <ac:chgData name="Hailey Durham" userId="S::hailey.durham@planetark.org::e7116dd4-47fb-4e16-8b5c-a6504b08cae0" providerId="AD" clId="Web-{16003B73-9E96-B88E-D898-B77FF8464292}" dt="2024-09-10T00:20:34.840" v="116" actId="1076"/>
          <ac:spMkLst>
            <pc:docMk/>
            <pc:sldMk cId="809246429" sldId="278"/>
            <ac:spMk id="18" creationId="{0C595279-B365-C71D-6118-0A9F8F88619A}"/>
          </ac:spMkLst>
        </pc:spChg>
        <pc:spChg chg="mod">
          <ac:chgData name="Hailey Durham" userId="S::hailey.durham@planetark.org::e7116dd4-47fb-4e16-8b5c-a6504b08cae0" providerId="AD" clId="Web-{16003B73-9E96-B88E-D898-B77FF8464292}" dt="2024-09-10T00:39:52.047" v="148" actId="1076"/>
          <ac:spMkLst>
            <pc:docMk/>
            <pc:sldMk cId="809246429" sldId="278"/>
            <ac:spMk id="19" creationId="{38FC05E1-37B9-6EAE-92D7-686382A69BBF}"/>
          </ac:spMkLst>
        </pc:spChg>
        <pc:spChg chg="mod">
          <ac:chgData name="Hailey Durham" userId="S::hailey.durham@planetark.org::e7116dd4-47fb-4e16-8b5c-a6504b08cae0" providerId="AD" clId="Web-{16003B73-9E96-B88E-D898-B77FF8464292}" dt="2024-09-10T00:21:02.872" v="125" actId="1076"/>
          <ac:spMkLst>
            <pc:docMk/>
            <pc:sldMk cId="809246429" sldId="278"/>
            <ac:spMk id="20" creationId="{B99BE301-FAE9-4925-4D67-658BC06FA81D}"/>
          </ac:spMkLst>
        </pc:spChg>
        <pc:spChg chg="mod">
          <ac:chgData name="Hailey Durham" userId="S::hailey.durham@planetark.org::e7116dd4-47fb-4e16-8b5c-a6504b08cae0" providerId="AD" clId="Web-{16003B73-9E96-B88E-D898-B77FF8464292}" dt="2024-09-10T00:40:09.501" v="152" actId="1076"/>
          <ac:spMkLst>
            <pc:docMk/>
            <pc:sldMk cId="809246429" sldId="278"/>
            <ac:spMk id="21" creationId="{A0A09FE9-1492-387E-8A43-7080511F444C}"/>
          </ac:spMkLst>
        </pc:spChg>
        <pc:spChg chg="del">
          <ac:chgData name="Hailey Durham" userId="S::hailey.durham@planetark.org::e7116dd4-47fb-4e16-8b5c-a6504b08cae0" providerId="AD" clId="Web-{16003B73-9E96-B88E-D898-B77FF8464292}" dt="2024-09-09T23:47:14.920" v="35"/>
          <ac:spMkLst>
            <pc:docMk/>
            <pc:sldMk cId="809246429" sldId="278"/>
            <ac:spMk id="22" creationId="{8852178A-B56D-3F23-DB5E-132CE01CB48D}"/>
          </ac:spMkLst>
        </pc:spChg>
        <pc:picChg chg="add mod">
          <ac:chgData name="Hailey Durham" userId="S::hailey.durham@planetark.org::e7116dd4-47fb-4e16-8b5c-a6504b08cae0" providerId="AD" clId="Web-{16003B73-9E96-B88E-D898-B77FF8464292}" dt="2024-09-10T00:40:11.063" v="153" actId="1076"/>
          <ac:picMkLst>
            <pc:docMk/>
            <pc:sldMk cId="809246429" sldId="278"/>
            <ac:picMk id="9" creationId="{87F31C26-C250-9112-C4AD-40F4ADDE908C}"/>
          </ac:picMkLst>
        </pc:picChg>
        <pc:picChg chg="add mod">
          <ac:chgData name="Hailey Durham" userId="S::hailey.durham@planetark.org::e7116dd4-47fb-4e16-8b5c-a6504b08cae0" providerId="AD" clId="Web-{16003B73-9E96-B88E-D898-B77FF8464292}" dt="2024-09-10T00:21:09.888" v="127" actId="1076"/>
          <ac:picMkLst>
            <pc:docMk/>
            <pc:sldMk cId="809246429" sldId="278"/>
            <ac:picMk id="10" creationId="{D6EDA323-5447-D99A-7936-CB2DCE9F1BC1}"/>
          </ac:picMkLst>
        </pc:picChg>
        <pc:picChg chg="add mod modCrop">
          <ac:chgData name="Hailey Durham" userId="S::hailey.durham@planetark.org::e7116dd4-47fb-4e16-8b5c-a6504b08cae0" providerId="AD" clId="Web-{16003B73-9E96-B88E-D898-B77FF8464292}" dt="2024-09-10T00:20:44.965" v="120" actId="1076"/>
          <ac:picMkLst>
            <pc:docMk/>
            <pc:sldMk cId="809246429" sldId="278"/>
            <ac:picMk id="12" creationId="{1A6AA897-5CFB-86B2-8163-2ADB51DFCAC4}"/>
          </ac:picMkLst>
        </pc:picChg>
        <pc:picChg chg="add del mod">
          <ac:chgData name="Hailey Durham" userId="S::hailey.durham@planetark.org::e7116dd4-47fb-4e16-8b5c-a6504b08cae0" providerId="AD" clId="Web-{16003B73-9E96-B88E-D898-B77FF8464292}" dt="2024-09-10T00:00:37.831" v="58"/>
          <ac:picMkLst>
            <pc:docMk/>
            <pc:sldMk cId="809246429" sldId="278"/>
            <ac:picMk id="12" creationId="{34EFAC08-BD5F-252D-0649-26D9C03C0F67}"/>
          </ac:picMkLst>
        </pc:picChg>
        <pc:picChg chg="add mod modCrop">
          <ac:chgData name="Hailey Durham" userId="S::hailey.durham@planetark.org::e7116dd4-47fb-4e16-8b5c-a6504b08cae0" providerId="AD" clId="Web-{16003B73-9E96-B88E-D898-B77FF8464292}" dt="2024-09-10T00:40:05.251" v="151" actId="1076"/>
          <ac:picMkLst>
            <pc:docMk/>
            <pc:sldMk cId="809246429" sldId="278"/>
            <ac:picMk id="13" creationId="{CEF99467-C84E-DEA7-510B-01EAFB28314F}"/>
          </ac:picMkLst>
        </pc:picChg>
        <pc:picChg chg="add mod modCrop">
          <ac:chgData name="Hailey Durham" userId="S::hailey.durham@planetark.org::e7116dd4-47fb-4e16-8b5c-a6504b08cae0" providerId="AD" clId="Web-{16003B73-9E96-B88E-D898-B77FF8464292}" dt="2024-09-10T00:40:13.673" v="154" actId="1076"/>
          <ac:picMkLst>
            <pc:docMk/>
            <pc:sldMk cId="809246429" sldId="278"/>
            <ac:picMk id="14" creationId="{23F4D197-0979-5A96-BD6B-9363E7E26629}"/>
          </ac:picMkLst>
        </pc:picChg>
        <pc:picChg chg="add mod modCrop">
          <ac:chgData name="Hailey Durham" userId="S::hailey.durham@planetark.org::e7116dd4-47fb-4e16-8b5c-a6504b08cae0" providerId="AD" clId="Web-{16003B73-9E96-B88E-D898-B77FF8464292}" dt="2024-09-10T00:20:32.199" v="115" actId="1076"/>
          <ac:picMkLst>
            <pc:docMk/>
            <pc:sldMk cId="809246429" sldId="278"/>
            <ac:picMk id="15" creationId="{4F92CF3F-A247-FF50-5129-89A7B6B53BCE}"/>
          </ac:picMkLst>
        </pc:picChg>
        <pc:picChg chg="add mod modCrop">
          <ac:chgData name="Hailey Durham" userId="S::hailey.durham@planetark.org::e7116dd4-47fb-4e16-8b5c-a6504b08cae0" providerId="AD" clId="Web-{16003B73-9E96-B88E-D898-B77FF8464292}" dt="2024-09-10T00:39:58.219" v="149" actId="1076"/>
          <ac:picMkLst>
            <pc:docMk/>
            <pc:sldMk cId="809246429" sldId="278"/>
            <ac:picMk id="16" creationId="{9D9CDBD5-2C58-9260-D4C7-E462A862370A}"/>
          </ac:picMkLst>
        </pc:picChg>
      </pc:sldChg>
      <pc:sldChg chg="addSp modSp add replId modNotes">
        <pc:chgData name="Hailey Durham" userId="S::hailey.durham@planetark.org::e7116dd4-47fb-4e16-8b5c-a6504b08cae0" providerId="AD" clId="Web-{16003B73-9E96-B88E-D898-B77FF8464292}" dt="2024-09-10T05:57:48.477" v="705" actId="20577"/>
        <pc:sldMkLst>
          <pc:docMk/>
          <pc:sldMk cId="1807639869" sldId="279"/>
        </pc:sldMkLst>
        <pc:spChg chg="mod">
          <ac:chgData name="Hailey Durham" userId="S::hailey.durham@planetark.org::e7116dd4-47fb-4e16-8b5c-a6504b08cae0" providerId="AD" clId="Web-{16003B73-9E96-B88E-D898-B77FF8464292}" dt="2024-09-10T00:41:59.097" v="173" actId="1076"/>
          <ac:spMkLst>
            <pc:docMk/>
            <pc:sldMk cId="1807639869" sldId="279"/>
            <ac:spMk id="6" creationId="{00000000-0000-0000-0000-000000000000}"/>
          </ac:spMkLst>
        </pc:spChg>
        <pc:spChg chg="mod">
          <ac:chgData name="Hailey Durham" userId="S::hailey.durham@planetark.org::e7116dd4-47fb-4e16-8b5c-a6504b08cae0" providerId="AD" clId="Web-{16003B73-9E96-B88E-D898-B77FF8464292}" dt="2024-09-10T05:57:48.477" v="705" actId="20577"/>
          <ac:spMkLst>
            <pc:docMk/>
            <pc:sldMk cId="1807639869" sldId="279"/>
            <ac:spMk id="8" creationId="{00000000-0000-0000-0000-000000000000}"/>
          </ac:spMkLst>
        </pc:spChg>
        <pc:spChg chg="add mod">
          <ac:chgData name="Hailey Durham" userId="S::hailey.durham@planetark.org::e7116dd4-47fb-4e16-8b5c-a6504b08cae0" providerId="AD" clId="Web-{16003B73-9E96-B88E-D898-B77FF8464292}" dt="2024-09-10T00:43:07.942" v="177" actId="1076"/>
          <ac:spMkLst>
            <pc:docMk/>
            <pc:sldMk cId="1807639869" sldId="279"/>
            <ac:spMk id="10" creationId="{30C16D4C-EF5B-14D1-7305-ED43EC787D6B}"/>
          </ac:spMkLst>
        </pc:spChg>
        <pc:spChg chg="add mod">
          <ac:chgData name="Hailey Durham" userId="S::hailey.durham@planetark.org::e7116dd4-47fb-4e16-8b5c-a6504b08cae0" providerId="AD" clId="Web-{16003B73-9E96-B88E-D898-B77FF8464292}" dt="2024-09-10T00:45:01.648" v="192" actId="1076"/>
          <ac:spMkLst>
            <pc:docMk/>
            <pc:sldMk cId="1807639869" sldId="279"/>
            <ac:spMk id="11" creationId="{A6EDDE28-3CF2-0B60-8A90-12464D02DF79}"/>
          </ac:spMkLst>
        </pc:spChg>
        <pc:spChg chg="add mod">
          <ac:chgData name="Hailey Durham" userId="S::hailey.durham@planetark.org::e7116dd4-47fb-4e16-8b5c-a6504b08cae0" providerId="AD" clId="Web-{16003B73-9E96-B88E-D898-B77FF8464292}" dt="2024-09-10T00:43:50.021" v="187" actId="20577"/>
          <ac:spMkLst>
            <pc:docMk/>
            <pc:sldMk cId="1807639869" sldId="279"/>
            <ac:spMk id="12" creationId="{6C553074-90E8-3E5D-335F-814D3BD62817}"/>
          </ac:spMkLst>
        </pc:spChg>
        <pc:spChg chg="add mod">
          <ac:chgData name="Hailey Durham" userId="S::hailey.durham@planetark.org::e7116dd4-47fb-4e16-8b5c-a6504b08cae0" providerId="AD" clId="Web-{16003B73-9E96-B88E-D898-B77FF8464292}" dt="2024-09-10T00:45:08.288" v="193" actId="1076"/>
          <ac:spMkLst>
            <pc:docMk/>
            <pc:sldMk cId="1807639869" sldId="279"/>
            <ac:spMk id="13" creationId="{6C553074-90E8-3E5D-335F-814D3BD62817}"/>
          </ac:spMkLst>
        </pc:spChg>
        <pc:spChg chg="mod">
          <ac:chgData name="Hailey Durham" userId="S::hailey.durham@planetark.org::e7116dd4-47fb-4e16-8b5c-a6504b08cae0" providerId="AD" clId="Web-{16003B73-9E96-B88E-D898-B77FF8464292}" dt="2024-09-10T00:41:46.815" v="170" actId="20577"/>
          <ac:spMkLst>
            <pc:docMk/>
            <pc:sldMk cId="1807639869" sldId="279"/>
            <ac:spMk id="23" creationId="{FCA12EBC-4EC2-0846-6D2F-68D0662E9B42}"/>
          </ac:spMkLst>
        </pc:spChg>
        <pc:picChg chg="add mod">
          <ac:chgData name="Hailey Durham" userId="S::hailey.durham@planetark.org::e7116dd4-47fb-4e16-8b5c-a6504b08cae0" providerId="AD" clId="Web-{16003B73-9E96-B88E-D898-B77FF8464292}" dt="2024-09-10T00:44:53.710" v="191" actId="1076"/>
          <ac:picMkLst>
            <pc:docMk/>
            <pc:sldMk cId="1807639869" sldId="279"/>
            <ac:picMk id="9" creationId="{5B1AB5CB-4EC4-AA2A-1683-60E168D3109C}"/>
          </ac:picMkLst>
        </pc:picChg>
      </pc:sldChg>
      <pc:sldChg chg="delSp modSp add replId modNotes">
        <pc:chgData name="Hailey Durham" userId="S::hailey.durham@planetark.org::e7116dd4-47fb-4e16-8b5c-a6504b08cae0" providerId="AD" clId="Web-{16003B73-9E96-B88E-D898-B77FF8464292}" dt="2024-09-10T05:58:12.462" v="707"/>
        <pc:sldMkLst>
          <pc:docMk/>
          <pc:sldMk cId="93912812" sldId="280"/>
        </pc:sldMkLst>
        <pc:spChg chg="mod">
          <ac:chgData name="Hailey Durham" userId="S::hailey.durham@planetark.org::e7116dd4-47fb-4e16-8b5c-a6504b08cae0" providerId="AD" clId="Web-{16003B73-9E96-B88E-D898-B77FF8464292}" dt="2024-09-10T00:47:48.604" v="250" actId="1076"/>
          <ac:spMkLst>
            <pc:docMk/>
            <pc:sldMk cId="93912812" sldId="280"/>
            <ac:spMk id="7" creationId="{00000000-0000-0000-0000-000000000000}"/>
          </ac:spMkLst>
        </pc:spChg>
        <pc:spChg chg="mod">
          <ac:chgData name="Hailey Durham" userId="S::hailey.durham@planetark.org::e7116dd4-47fb-4e16-8b5c-a6504b08cae0" providerId="AD" clId="Web-{16003B73-9E96-B88E-D898-B77FF8464292}" dt="2024-09-10T00:47:58.292" v="252" actId="1076"/>
          <ac:spMkLst>
            <pc:docMk/>
            <pc:sldMk cId="93912812" sldId="280"/>
            <ac:spMk id="10" creationId="{30C16D4C-EF5B-14D1-7305-ED43EC787D6B}"/>
          </ac:spMkLst>
        </pc:spChg>
        <pc:spChg chg="del">
          <ac:chgData name="Hailey Durham" userId="S::hailey.durham@planetark.org::e7116dd4-47fb-4e16-8b5c-a6504b08cae0" providerId="AD" clId="Web-{16003B73-9E96-B88E-D898-B77FF8464292}" dt="2024-09-10T00:46:35.540" v="204"/>
          <ac:spMkLst>
            <pc:docMk/>
            <pc:sldMk cId="93912812" sldId="280"/>
            <ac:spMk id="11" creationId="{A6EDDE28-3CF2-0B60-8A90-12464D02DF79}"/>
          </ac:spMkLst>
        </pc:spChg>
        <pc:spChg chg="mod">
          <ac:chgData name="Hailey Durham" userId="S::hailey.durham@planetark.org::e7116dd4-47fb-4e16-8b5c-a6504b08cae0" providerId="AD" clId="Web-{16003B73-9E96-B88E-D898-B77FF8464292}" dt="2024-09-10T00:48:01.698" v="253" actId="1076"/>
          <ac:spMkLst>
            <pc:docMk/>
            <pc:sldMk cId="93912812" sldId="280"/>
            <ac:spMk id="12" creationId="{6C553074-90E8-3E5D-335F-814D3BD62817}"/>
          </ac:spMkLst>
        </pc:spChg>
        <pc:spChg chg="del">
          <ac:chgData name="Hailey Durham" userId="S::hailey.durham@planetark.org::e7116dd4-47fb-4e16-8b5c-a6504b08cae0" providerId="AD" clId="Web-{16003B73-9E96-B88E-D898-B77FF8464292}" dt="2024-09-10T00:46:37.696" v="205"/>
          <ac:spMkLst>
            <pc:docMk/>
            <pc:sldMk cId="93912812" sldId="280"/>
            <ac:spMk id="13" creationId="{6C553074-90E8-3E5D-335F-814D3BD62817}"/>
          </ac:spMkLst>
        </pc:spChg>
        <pc:spChg chg="mod">
          <ac:chgData name="Hailey Durham" userId="S::hailey.durham@planetark.org::e7116dd4-47fb-4e16-8b5c-a6504b08cae0" providerId="AD" clId="Web-{16003B73-9E96-B88E-D898-B77FF8464292}" dt="2024-09-10T00:47:53.542" v="251" actId="1076"/>
          <ac:spMkLst>
            <pc:docMk/>
            <pc:sldMk cId="93912812" sldId="280"/>
            <ac:spMk id="23" creationId="{FCA12EBC-4EC2-0846-6D2F-68D0662E9B42}"/>
          </ac:spMkLst>
        </pc:spChg>
      </pc:sldChg>
      <pc:sldChg chg="addSp delSp modSp add ord replId">
        <pc:chgData name="Hailey Durham" userId="S::hailey.durham@planetark.org::e7116dd4-47fb-4e16-8b5c-a6504b08cae0" providerId="AD" clId="Web-{16003B73-9E96-B88E-D898-B77FF8464292}" dt="2024-09-10T04:53:37.858" v="658"/>
        <pc:sldMkLst>
          <pc:docMk/>
          <pc:sldMk cId="3120922793" sldId="281"/>
        </pc:sldMkLst>
        <pc:spChg chg="mod">
          <ac:chgData name="Hailey Durham" userId="S::hailey.durham@planetark.org::e7116dd4-47fb-4e16-8b5c-a6504b08cae0" providerId="AD" clId="Web-{16003B73-9E96-B88E-D898-B77FF8464292}" dt="2024-09-10T04:19:41.555" v="477" actId="20577"/>
          <ac:spMkLst>
            <pc:docMk/>
            <pc:sldMk cId="3120922793" sldId="281"/>
            <ac:spMk id="8" creationId="{00000000-0000-0000-0000-000000000000}"/>
          </ac:spMkLst>
        </pc:spChg>
        <pc:spChg chg="del">
          <ac:chgData name="Hailey Durham" userId="S::hailey.durham@planetark.org::e7116dd4-47fb-4e16-8b5c-a6504b08cae0" providerId="AD" clId="Web-{16003B73-9E96-B88E-D898-B77FF8464292}" dt="2024-09-10T04:19:30.351" v="470"/>
          <ac:spMkLst>
            <pc:docMk/>
            <pc:sldMk cId="3120922793" sldId="281"/>
            <ac:spMk id="10" creationId="{30C16D4C-EF5B-14D1-7305-ED43EC787D6B}"/>
          </ac:spMkLst>
        </pc:spChg>
        <pc:spChg chg="del">
          <ac:chgData name="Hailey Durham" userId="S::hailey.durham@planetark.org::e7116dd4-47fb-4e16-8b5c-a6504b08cae0" providerId="AD" clId="Web-{16003B73-9E96-B88E-D898-B77FF8464292}" dt="2024-09-10T04:19:32.117" v="471"/>
          <ac:spMkLst>
            <pc:docMk/>
            <pc:sldMk cId="3120922793" sldId="281"/>
            <ac:spMk id="12" creationId="{6C553074-90E8-3E5D-335F-814D3BD62817}"/>
          </ac:spMkLst>
        </pc:spChg>
        <pc:spChg chg="add mod">
          <ac:chgData name="Hailey Durham" userId="S::hailey.durham@planetark.org::e7116dd4-47fb-4e16-8b5c-a6504b08cae0" providerId="AD" clId="Web-{16003B73-9E96-B88E-D898-B77FF8464292}" dt="2024-09-10T04:20:36.963" v="517" actId="20577"/>
          <ac:spMkLst>
            <pc:docMk/>
            <pc:sldMk cId="3120922793" sldId="281"/>
            <ac:spMk id="14" creationId="{8DF41E53-5FF4-4A69-12B9-53E70A3BE26B}"/>
          </ac:spMkLst>
        </pc:spChg>
        <pc:spChg chg="add del mod">
          <ac:chgData name="Hailey Durham" userId="S::hailey.durham@planetark.org::e7116dd4-47fb-4e16-8b5c-a6504b08cae0" providerId="AD" clId="Web-{16003B73-9E96-B88E-D898-B77FF8464292}" dt="2024-09-10T04:21:17.683" v="520"/>
          <ac:spMkLst>
            <pc:docMk/>
            <pc:sldMk cId="3120922793" sldId="281"/>
            <ac:spMk id="15" creationId="{F566E7CE-1306-339C-715B-6885CDE0EE81}"/>
          </ac:spMkLst>
        </pc:spChg>
        <pc:spChg chg="del">
          <ac:chgData name="Hailey Durham" userId="S::hailey.durham@planetark.org::e7116dd4-47fb-4e16-8b5c-a6504b08cae0" providerId="AD" clId="Web-{16003B73-9E96-B88E-D898-B77FF8464292}" dt="2024-09-10T04:19:34.320" v="472"/>
          <ac:spMkLst>
            <pc:docMk/>
            <pc:sldMk cId="3120922793" sldId="281"/>
            <ac:spMk id="23" creationId="{FCA12EBC-4EC2-0846-6D2F-68D0662E9B42}"/>
          </ac:spMkLst>
        </pc:spChg>
        <pc:picChg chg="del">
          <ac:chgData name="Hailey Durham" userId="S::hailey.durham@planetark.org::e7116dd4-47fb-4e16-8b5c-a6504b08cae0" providerId="AD" clId="Web-{16003B73-9E96-B88E-D898-B77FF8464292}" dt="2024-09-10T04:19:43.352" v="478"/>
          <ac:picMkLst>
            <pc:docMk/>
            <pc:sldMk cId="3120922793" sldId="281"/>
            <ac:picMk id="9" creationId="{5B1AB5CB-4EC4-AA2A-1683-60E168D3109C}"/>
          </ac:picMkLst>
        </pc:picChg>
        <pc:picChg chg="add del mod">
          <ac:chgData name="Hailey Durham" userId="S::hailey.durham@planetark.org::e7116dd4-47fb-4e16-8b5c-a6504b08cae0" providerId="AD" clId="Web-{16003B73-9E96-B88E-D898-B77FF8464292}" dt="2024-09-10T04:21:56.919" v="521"/>
          <ac:picMkLst>
            <pc:docMk/>
            <pc:sldMk cId="3120922793" sldId="281"/>
            <ac:picMk id="11" creationId="{FAA111D0-C438-2421-012A-D27ADF6EA0D3}"/>
          </ac:picMkLst>
        </pc:picChg>
        <pc:picChg chg="add mod">
          <ac:chgData name="Hailey Durham" userId="S::hailey.durham@planetark.org::e7116dd4-47fb-4e16-8b5c-a6504b08cae0" providerId="AD" clId="Web-{16003B73-9E96-B88E-D898-B77FF8464292}" dt="2024-09-10T04:53:37.858" v="658"/>
          <ac:picMkLst>
            <pc:docMk/>
            <pc:sldMk cId="3120922793" sldId="281"/>
            <ac:picMk id="16" creationId="{2AAE372B-2EAB-FF59-1C2D-B5804E36BBC8}"/>
          </ac:picMkLst>
        </pc:picChg>
      </pc:sldChg>
      <pc:sldChg chg="addSp delSp modSp add replId modNotes">
        <pc:chgData name="Hailey Durham" userId="S::hailey.durham@planetark.org::e7116dd4-47fb-4e16-8b5c-a6504b08cae0" providerId="AD" clId="Web-{16003B73-9E96-B88E-D898-B77FF8464292}" dt="2024-09-10T05:59:43.011" v="711"/>
        <pc:sldMkLst>
          <pc:docMk/>
          <pc:sldMk cId="2213462083" sldId="282"/>
        </pc:sldMkLst>
        <pc:spChg chg="mod">
          <ac:chgData name="Hailey Durham" userId="S::hailey.durham@planetark.org::e7116dd4-47fb-4e16-8b5c-a6504b08cae0" providerId="AD" clId="Web-{16003B73-9E96-B88E-D898-B77FF8464292}" dt="2024-09-10T04:26:59.743" v="594" actId="1076"/>
          <ac:spMkLst>
            <pc:docMk/>
            <pc:sldMk cId="2213462083" sldId="282"/>
            <ac:spMk id="7" creationId="{00000000-0000-0000-0000-000000000000}"/>
          </ac:spMkLst>
        </pc:spChg>
        <pc:spChg chg="mod">
          <ac:chgData name="Hailey Durham" userId="S::hailey.durham@planetark.org::e7116dd4-47fb-4e16-8b5c-a6504b08cae0" providerId="AD" clId="Web-{16003B73-9E96-B88E-D898-B77FF8464292}" dt="2024-09-10T04:26:57.258" v="593" actId="20577"/>
          <ac:spMkLst>
            <pc:docMk/>
            <pc:sldMk cId="2213462083" sldId="282"/>
            <ac:spMk id="8" creationId="{00000000-0000-0000-0000-000000000000}"/>
          </ac:spMkLst>
        </pc:spChg>
        <pc:spChg chg="del">
          <ac:chgData name="Hailey Durham" userId="S::hailey.durham@planetark.org::e7116dd4-47fb-4e16-8b5c-a6504b08cae0" providerId="AD" clId="Web-{16003B73-9E96-B88E-D898-B77FF8464292}" dt="2024-09-10T04:26:48.555" v="587"/>
          <ac:spMkLst>
            <pc:docMk/>
            <pc:sldMk cId="2213462083" sldId="282"/>
            <ac:spMk id="23" creationId="{FCA12EBC-4EC2-0846-6D2F-68D0662E9B42}"/>
          </ac:spMkLst>
        </pc:spChg>
        <pc:picChg chg="del">
          <ac:chgData name="Hailey Durham" userId="S::hailey.durham@planetark.org::e7116dd4-47fb-4e16-8b5c-a6504b08cae0" providerId="AD" clId="Web-{16003B73-9E96-B88E-D898-B77FF8464292}" dt="2024-09-10T04:26:40.273" v="584"/>
          <ac:picMkLst>
            <pc:docMk/>
            <pc:sldMk cId="2213462083" sldId="282"/>
            <ac:picMk id="9" creationId="{196D2112-CA2D-346A-1D15-13F915FF8309}"/>
          </ac:picMkLst>
        </pc:picChg>
        <pc:picChg chg="add mod">
          <ac:chgData name="Hailey Durham" userId="S::hailey.durham@planetark.org::e7116dd4-47fb-4e16-8b5c-a6504b08cae0" providerId="AD" clId="Web-{16003B73-9E96-B88E-D898-B77FF8464292}" dt="2024-09-10T04:53:31.467" v="657"/>
          <ac:picMkLst>
            <pc:docMk/>
            <pc:sldMk cId="2213462083" sldId="282"/>
            <ac:picMk id="10" creationId="{66FB5678-4696-7185-8480-94B3E7131442}"/>
          </ac:picMkLst>
        </pc:picChg>
      </pc:sldChg>
      <pc:sldChg chg="addSp delSp modSp add ord replId modNotes">
        <pc:chgData name="Hailey Durham" userId="S::hailey.durham@planetark.org::e7116dd4-47fb-4e16-8b5c-a6504b08cae0" providerId="AD" clId="Web-{16003B73-9E96-B88E-D898-B77FF8464292}" dt="2024-09-10T05:59:47.543" v="713"/>
        <pc:sldMkLst>
          <pc:docMk/>
          <pc:sldMk cId="836361972" sldId="283"/>
        </pc:sldMkLst>
        <pc:spChg chg="mod">
          <ac:chgData name="Hailey Durham" userId="S::hailey.durham@planetark.org::e7116dd4-47fb-4e16-8b5c-a6504b08cae0" providerId="AD" clId="Web-{16003B73-9E96-B88E-D898-B77FF8464292}" dt="2024-09-10T04:30:42.360" v="610" actId="20577"/>
          <ac:spMkLst>
            <pc:docMk/>
            <pc:sldMk cId="836361972" sldId="283"/>
            <ac:spMk id="8" creationId="{00000000-0000-0000-0000-000000000000}"/>
          </ac:spMkLst>
        </pc:spChg>
        <pc:spChg chg="mod">
          <ac:chgData name="Hailey Durham" userId="S::hailey.durham@planetark.org::e7116dd4-47fb-4e16-8b5c-a6504b08cae0" providerId="AD" clId="Web-{16003B73-9E96-B88E-D898-B77FF8464292}" dt="2024-09-10T04:52:35.154" v="642" actId="20577"/>
          <ac:spMkLst>
            <pc:docMk/>
            <pc:sldMk cId="836361972" sldId="283"/>
            <ac:spMk id="14" creationId="{8DF41E53-5FF4-4A69-12B9-53E70A3BE26B}"/>
          </ac:spMkLst>
        </pc:spChg>
        <pc:picChg chg="add del mod">
          <ac:chgData name="Hailey Durham" userId="S::hailey.durham@planetark.org::e7116dd4-47fb-4e16-8b5c-a6504b08cae0" providerId="AD" clId="Web-{16003B73-9E96-B88E-D898-B77FF8464292}" dt="2024-09-10T04:53:25.202" v="656"/>
          <ac:picMkLst>
            <pc:docMk/>
            <pc:sldMk cId="836361972" sldId="283"/>
            <ac:picMk id="9" creationId="{E128C111-B8FE-9DA2-FB8B-4CC01E5844AC}"/>
          </ac:picMkLst>
        </pc:picChg>
        <pc:picChg chg="del">
          <ac:chgData name="Hailey Durham" userId="S::hailey.durham@planetark.org::e7116dd4-47fb-4e16-8b5c-a6504b08cae0" providerId="AD" clId="Web-{16003B73-9E96-B88E-D898-B77FF8464292}" dt="2024-09-10T04:30:43.282" v="611"/>
          <ac:picMkLst>
            <pc:docMk/>
            <pc:sldMk cId="836361972" sldId="283"/>
            <ac:picMk id="16" creationId="{2AAE372B-2EAB-FF59-1C2D-B5804E36BBC8}"/>
          </ac:picMkLst>
        </pc:picChg>
      </pc:sldChg>
      <pc:sldChg chg="addSp delSp modSp add replId modNotes">
        <pc:chgData name="Hailey Durham" userId="S::hailey.durham@planetark.org::e7116dd4-47fb-4e16-8b5c-a6504b08cae0" providerId="AD" clId="Web-{16003B73-9E96-B88E-D898-B77FF8464292}" dt="2024-09-10T06:00:48.748" v="715"/>
        <pc:sldMkLst>
          <pc:docMk/>
          <pc:sldMk cId="654666478" sldId="284"/>
        </pc:sldMkLst>
        <pc:spChg chg="add del mod">
          <ac:chgData name="Hailey Durham" userId="S::hailey.durham@planetark.org::e7116dd4-47fb-4e16-8b5c-a6504b08cae0" providerId="AD" clId="Web-{16003B73-9E96-B88E-D898-B77FF8464292}" dt="2024-09-10T05:11:37.006" v="675"/>
          <ac:spMkLst>
            <pc:docMk/>
            <pc:sldMk cId="654666478" sldId="284"/>
            <ac:spMk id="12" creationId="{CEE9F057-A941-D421-2658-FA5181D05167}"/>
          </ac:spMkLst>
        </pc:spChg>
        <pc:spChg chg="add mod">
          <ac:chgData name="Hailey Durham" userId="S::hailey.durham@planetark.org::e7116dd4-47fb-4e16-8b5c-a6504b08cae0" providerId="AD" clId="Web-{16003B73-9E96-B88E-D898-B77FF8464292}" dt="2024-09-10T05:22:31.848" v="685"/>
          <ac:spMkLst>
            <pc:docMk/>
            <pc:sldMk cId="654666478" sldId="284"/>
            <ac:spMk id="13" creationId="{62685C3C-8FBA-A395-C7D7-BFE47258925A}"/>
          </ac:spMkLst>
        </pc:spChg>
        <pc:spChg chg="mod">
          <ac:chgData name="Hailey Durham" userId="S::hailey.durham@planetark.org::e7116dd4-47fb-4e16-8b5c-a6504b08cae0" providerId="AD" clId="Web-{16003B73-9E96-B88E-D898-B77FF8464292}" dt="2024-09-10T05:47:18.382" v="693" actId="20577"/>
          <ac:spMkLst>
            <pc:docMk/>
            <pc:sldMk cId="654666478" sldId="284"/>
            <ac:spMk id="14" creationId="{8DF41E53-5FF4-4A69-12B9-53E70A3BE26B}"/>
          </ac:spMkLst>
        </pc:spChg>
        <pc:picChg chg="del">
          <ac:chgData name="Hailey Durham" userId="S::hailey.durham@planetark.org::e7116dd4-47fb-4e16-8b5c-a6504b08cae0" providerId="AD" clId="Web-{16003B73-9E96-B88E-D898-B77FF8464292}" dt="2024-09-10T04:53:56.733" v="661"/>
          <ac:picMkLst>
            <pc:docMk/>
            <pc:sldMk cId="654666478" sldId="284"/>
            <ac:picMk id="9" creationId="{E128C111-B8FE-9DA2-FB8B-4CC01E5844AC}"/>
          </ac:picMkLst>
        </pc:picChg>
        <pc:picChg chg="add mod">
          <ac:chgData name="Hailey Durham" userId="S::hailey.durham@planetark.org::e7116dd4-47fb-4e16-8b5c-a6504b08cae0" providerId="AD" clId="Web-{16003B73-9E96-B88E-D898-B77FF8464292}" dt="2024-09-10T05:04:02.996" v="669"/>
          <ac:picMkLst>
            <pc:docMk/>
            <pc:sldMk cId="654666478" sldId="284"/>
            <ac:picMk id="10" creationId="{79B854C0-31C3-85FD-9E61-FA8E8B8692FC}"/>
          </ac:picMkLst>
        </pc:picChg>
        <pc:picChg chg="add mod">
          <ac:chgData name="Hailey Durham" userId="S::hailey.durham@planetark.org::e7116dd4-47fb-4e16-8b5c-a6504b08cae0" providerId="AD" clId="Web-{16003B73-9E96-B88E-D898-B77FF8464292}" dt="2024-09-10T05:13:20.508" v="684" actId="1076"/>
          <ac:picMkLst>
            <pc:docMk/>
            <pc:sldMk cId="654666478" sldId="284"/>
            <ac:picMk id="11" creationId="{2951DAC6-CE21-D8C4-2934-35DE6D92446F}"/>
          </ac:picMkLst>
        </pc:picChg>
      </pc:sldChg>
      <pc:sldChg chg="addSp delSp modSp add ord replId modNotes">
        <pc:chgData name="Hailey Durham" userId="S::hailey.durham@planetark.org::e7116dd4-47fb-4e16-8b5c-a6504b08cae0" providerId="AD" clId="Web-{16003B73-9E96-B88E-D898-B77FF8464292}" dt="2024-09-10T06:17:32.665" v="889"/>
        <pc:sldMkLst>
          <pc:docMk/>
          <pc:sldMk cId="1616863053" sldId="285"/>
        </pc:sldMkLst>
        <pc:spChg chg="mod">
          <ac:chgData name="Hailey Durham" userId="S::hailey.durham@planetark.org::e7116dd4-47fb-4e16-8b5c-a6504b08cae0" providerId="AD" clId="Web-{16003B73-9E96-B88E-D898-B77FF8464292}" dt="2024-09-10T06:15:54.178" v="880"/>
          <ac:spMkLst>
            <pc:docMk/>
            <pc:sldMk cId="1616863053" sldId="285"/>
            <ac:spMk id="8" creationId="{00000000-0000-0000-0000-000000000000}"/>
          </ac:spMkLst>
        </pc:spChg>
        <pc:spChg chg="add">
          <ac:chgData name="Hailey Durham" userId="S::hailey.durham@planetark.org::e7116dd4-47fb-4e16-8b5c-a6504b08cae0" providerId="AD" clId="Web-{16003B73-9E96-B88E-D898-B77FF8464292}" dt="2024-09-10T06:14:17.659" v="838"/>
          <ac:spMkLst>
            <pc:docMk/>
            <pc:sldMk cId="1616863053" sldId="285"/>
            <ac:spMk id="20" creationId="{6F85D08E-1156-8349-BF8F-9673145F0D3B}"/>
          </ac:spMkLst>
        </pc:spChg>
        <pc:spChg chg="add">
          <ac:chgData name="Hailey Durham" userId="S::hailey.durham@planetark.org::e7116dd4-47fb-4e16-8b5c-a6504b08cae0" providerId="AD" clId="Web-{16003B73-9E96-B88E-D898-B77FF8464292}" dt="2024-09-10T06:14:17.659" v="838"/>
          <ac:spMkLst>
            <pc:docMk/>
            <pc:sldMk cId="1616863053" sldId="285"/>
            <ac:spMk id="21" creationId="{30E6D82D-DB91-F049-B5D5-85A119569F03}"/>
          </ac:spMkLst>
        </pc:spChg>
        <pc:spChg chg="del mod">
          <ac:chgData name="Hailey Durham" userId="S::hailey.durham@planetark.org::e7116dd4-47fb-4e16-8b5c-a6504b08cae0" providerId="AD" clId="Web-{16003B73-9E96-B88E-D898-B77FF8464292}" dt="2024-09-10T06:14:15.519" v="837"/>
          <ac:spMkLst>
            <pc:docMk/>
            <pc:sldMk cId="1616863053" sldId="285"/>
            <ac:spMk id="23" creationId="{FCA12EBC-4EC2-0846-6D2F-68D0662E9B42}"/>
          </ac:spMkLst>
        </pc:spChg>
        <pc:spChg chg="add">
          <ac:chgData name="Hailey Durham" userId="S::hailey.durham@planetark.org::e7116dd4-47fb-4e16-8b5c-a6504b08cae0" providerId="AD" clId="Web-{16003B73-9E96-B88E-D898-B77FF8464292}" dt="2024-09-10T06:14:17.659" v="838"/>
          <ac:spMkLst>
            <pc:docMk/>
            <pc:sldMk cId="1616863053" sldId="285"/>
            <ac:spMk id="28" creationId="{3C0105EE-15C9-7D4B-93F9-CD3EE71688D4}"/>
          </ac:spMkLst>
        </pc:spChg>
        <pc:spChg chg="add">
          <ac:chgData name="Hailey Durham" userId="S::hailey.durham@planetark.org::e7116dd4-47fb-4e16-8b5c-a6504b08cae0" providerId="AD" clId="Web-{16003B73-9E96-B88E-D898-B77FF8464292}" dt="2024-09-10T06:14:17.659" v="838"/>
          <ac:spMkLst>
            <pc:docMk/>
            <pc:sldMk cId="1616863053" sldId="285"/>
            <ac:spMk id="29" creationId="{73F462D4-FCF4-8A43-868B-CDA4998522DE}"/>
          </ac:spMkLst>
        </pc:spChg>
        <pc:spChg chg="add">
          <ac:chgData name="Hailey Durham" userId="S::hailey.durham@planetark.org::e7116dd4-47fb-4e16-8b5c-a6504b08cae0" providerId="AD" clId="Web-{16003B73-9E96-B88E-D898-B77FF8464292}" dt="2024-09-10T06:14:17.659" v="838"/>
          <ac:spMkLst>
            <pc:docMk/>
            <pc:sldMk cId="1616863053" sldId="285"/>
            <ac:spMk id="30" creationId="{4FC9237A-83DE-F34A-88AD-5FDDF524C708}"/>
          </ac:spMkLst>
        </pc:spChg>
        <pc:spChg chg="add">
          <ac:chgData name="Hailey Durham" userId="S::hailey.durham@planetark.org::e7116dd4-47fb-4e16-8b5c-a6504b08cae0" providerId="AD" clId="Web-{16003B73-9E96-B88E-D898-B77FF8464292}" dt="2024-09-10T06:14:17.659" v="838"/>
          <ac:spMkLst>
            <pc:docMk/>
            <pc:sldMk cId="1616863053" sldId="285"/>
            <ac:spMk id="31" creationId="{D56749B3-102A-2045-A660-C0212EC03154}"/>
          </ac:spMkLst>
        </pc:spChg>
        <pc:spChg chg="add">
          <ac:chgData name="Hailey Durham" userId="S::hailey.durham@planetark.org::e7116dd4-47fb-4e16-8b5c-a6504b08cae0" providerId="AD" clId="Web-{16003B73-9E96-B88E-D898-B77FF8464292}" dt="2024-09-10T06:14:17.659" v="838"/>
          <ac:spMkLst>
            <pc:docMk/>
            <pc:sldMk cId="1616863053" sldId="285"/>
            <ac:spMk id="32" creationId="{970FB60D-575E-884A-BF42-34D4DB310759}"/>
          </ac:spMkLst>
        </pc:spChg>
        <pc:spChg chg="add">
          <ac:chgData name="Hailey Durham" userId="S::hailey.durham@planetark.org::e7116dd4-47fb-4e16-8b5c-a6504b08cae0" providerId="AD" clId="Web-{16003B73-9E96-B88E-D898-B77FF8464292}" dt="2024-09-10T06:14:17.659" v="838"/>
          <ac:spMkLst>
            <pc:docMk/>
            <pc:sldMk cId="1616863053" sldId="285"/>
            <ac:spMk id="33" creationId="{215931E7-EF85-A24A-8CA1-C1A17185A8F5}"/>
          </ac:spMkLst>
        </pc:spChg>
        <pc:spChg chg="add">
          <ac:chgData name="Hailey Durham" userId="S::hailey.durham@planetark.org::e7116dd4-47fb-4e16-8b5c-a6504b08cae0" providerId="AD" clId="Web-{16003B73-9E96-B88E-D898-B77FF8464292}" dt="2024-09-10T06:14:17.659" v="838"/>
          <ac:spMkLst>
            <pc:docMk/>
            <pc:sldMk cId="1616863053" sldId="285"/>
            <ac:spMk id="34" creationId="{39F3F3A5-B72D-E94D-B329-171B3D3A5BE1}"/>
          </ac:spMkLst>
        </pc:spChg>
        <pc:spChg chg="add">
          <ac:chgData name="Hailey Durham" userId="S::hailey.durham@planetark.org::e7116dd4-47fb-4e16-8b5c-a6504b08cae0" providerId="AD" clId="Web-{16003B73-9E96-B88E-D898-B77FF8464292}" dt="2024-09-10T06:14:17.659" v="838"/>
          <ac:spMkLst>
            <pc:docMk/>
            <pc:sldMk cId="1616863053" sldId="285"/>
            <ac:spMk id="35" creationId="{85153B8E-0584-724B-B273-A042FC460F51}"/>
          </ac:spMkLst>
        </pc:spChg>
        <pc:spChg chg="add">
          <ac:chgData name="Hailey Durham" userId="S::hailey.durham@planetark.org::e7116dd4-47fb-4e16-8b5c-a6504b08cae0" providerId="AD" clId="Web-{16003B73-9E96-B88E-D898-B77FF8464292}" dt="2024-09-10T06:14:17.659" v="838"/>
          <ac:spMkLst>
            <pc:docMk/>
            <pc:sldMk cId="1616863053" sldId="285"/>
            <ac:spMk id="38" creationId="{2C8AAB79-8643-0247-A328-9EAD10E978F0}"/>
          </ac:spMkLst>
        </pc:spChg>
        <pc:spChg chg="add">
          <ac:chgData name="Hailey Durham" userId="S::hailey.durham@planetark.org::e7116dd4-47fb-4e16-8b5c-a6504b08cae0" providerId="AD" clId="Web-{16003B73-9E96-B88E-D898-B77FF8464292}" dt="2024-09-10T06:14:17.659" v="838"/>
          <ac:spMkLst>
            <pc:docMk/>
            <pc:sldMk cId="1616863053" sldId="285"/>
            <ac:spMk id="39" creationId="{7E2A4B8A-0A32-8547-B421-5616EEDC10E5}"/>
          </ac:spMkLst>
        </pc:spChg>
        <pc:spChg chg="add">
          <ac:chgData name="Hailey Durham" userId="S::hailey.durham@planetark.org::e7116dd4-47fb-4e16-8b5c-a6504b08cae0" providerId="AD" clId="Web-{16003B73-9E96-B88E-D898-B77FF8464292}" dt="2024-09-10T06:14:17.659" v="838"/>
          <ac:spMkLst>
            <pc:docMk/>
            <pc:sldMk cId="1616863053" sldId="285"/>
            <ac:spMk id="44" creationId="{67B7529D-48F0-D849-8094-0FD0602A9317}"/>
          </ac:spMkLst>
        </pc:spChg>
        <pc:spChg chg="add">
          <ac:chgData name="Hailey Durham" userId="S::hailey.durham@planetark.org::e7116dd4-47fb-4e16-8b5c-a6504b08cae0" providerId="AD" clId="Web-{16003B73-9E96-B88E-D898-B77FF8464292}" dt="2024-09-10T06:14:17.659" v="838"/>
          <ac:spMkLst>
            <pc:docMk/>
            <pc:sldMk cId="1616863053" sldId="285"/>
            <ac:spMk id="45" creationId="{3CBCD966-F475-B843-92F8-59C069134030}"/>
          </ac:spMkLst>
        </pc:spChg>
        <pc:spChg chg="add">
          <ac:chgData name="Hailey Durham" userId="S::hailey.durham@planetark.org::e7116dd4-47fb-4e16-8b5c-a6504b08cae0" providerId="AD" clId="Web-{16003B73-9E96-B88E-D898-B77FF8464292}" dt="2024-09-10T06:14:17.659" v="838"/>
          <ac:spMkLst>
            <pc:docMk/>
            <pc:sldMk cId="1616863053" sldId="285"/>
            <ac:spMk id="50" creationId="{41F34032-DC1A-1E41-BEC6-BD7D24D84E97}"/>
          </ac:spMkLst>
        </pc:spChg>
        <pc:spChg chg="add">
          <ac:chgData name="Hailey Durham" userId="S::hailey.durham@planetark.org::e7116dd4-47fb-4e16-8b5c-a6504b08cae0" providerId="AD" clId="Web-{16003B73-9E96-B88E-D898-B77FF8464292}" dt="2024-09-10T06:14:17.659" v="838"/>
          <ac:spMkLst>
            <pc:docMk/>
            <pc:sldMk cId="1616863053" sldId="285"/>
            <ac:spMk id="51" creationId="{BC0441AC-AEB0-5D48-A6E6-FAFD4D1F2AAD}"/>
          </ac:spMkLst>
        </pc:spChg>
        <pc:spChg chg="add">
          <ac:chgData name="Hailey Durham" userId="S::hailey.durham@planetark.org::e7116dd4-47fb-4e16-8b5c-a6504b08cae0" providerId="AD" clId="Web-{16003B73-9E96-B88E-D898-B77FF8464292}" dt="2024-09-10T06:14:17.659" v="838"/>
          <ac:spMkLst>
            <pc:docMk/>
            <pc:sldMk cId="1616863053" sldId="285"/>
            <ac:spMk id="55" creationId="{36636099-37D4-5740-9C08-943A3129F48D}"/>
          </ac:spMkLst>
        </pc:spChg>
        <pc:spChg chg="add">
          <ac:chgData name="Hailey Durham" userId="S::hailey.durham@planetark.org::e7116dd4-47fb-4e16-8b5c-a6504b08cae0" providerId="AD" clId="Web-{16003B73-9E96-B88E-D898-B77FF8464292}" dt="2024-09-10T06:14:17.659" v="838"/>
          <ac:spMkLst>
            <pc:docMk/>
            <pc:sldMk cId="1616863053" sldId="285"/>
            <ac:spMk id="56" creationId="{9FB0719E-F342-0D46-9E84-41DF40B36EA7}"/>
          </ac:spMkLst>
        </pc:spChg>
        <pc:grpChg chg="add mod">
          <ac:chgData name="Hailey Durham" userId="S::hailey.durham@planetark.org::e7116dd4-47fb-4e16-8b5c-a6504b08cae0" providerId="AD" clId="Web-{16003B73-9E96-B88E-D898-B77FF8464292}" dt="2024-09-10T06:15:45.318" v="878" actId="1076"/>
          <ac:grpSpMkLst>
            <pc:docMk/>
            <pc:sldMk cId="1616863053" sldId="285"/>
            <ac:grpSpMk id="9" creationId="{1CDB587D-86C5-8E45-A108-7329E4C0F375}"/>
          </ac:grpSpMkLst>
        </pc:grpChg>
        <pc:grpChg chg="add mod">
          <ac:chgData name="Hailey Durham" userId="S::hailey.durham@planetark.org::e7116dd4-47fb-4e16-8b5c-a6504b08cae0" providerId="AD" clId="Web-{16003B73-9E96-B88E-D898-B77FF8464292}" dt="2024-09-10T06:15:00.129" v="868" actId="1076"/>
          <ac:grpSpMkLst>
            <pc:docMk/>
            <pc:sldMk cId="1616863053" sldId="285"/>
            <ac:grpSpMk id="10" creationId="{FB9C2AAE-1D4D-884C-8358-FB92B73D67B3}"/>
          </ac:grpSpMkLst>
        </pc:grpChg>
        <pc:grpChg chg="add mod">
          <ac:chgData name="Hailey Durham" userId="S::hailey.durham@planetark.org::e7116dd4-47fb-4e16-8b5c-a6504b08cae0" providerId="AD" clId="Web-{16003B73-9E96-B88E-D898-B77FF8464292}" dt="2024-09-10T06:15:34.802" v="876" actId="1076"/>
          <ac:grpSpMkLst>
            <pc:docMk/>
            <pc:sldMk cId="1616863053" sldId="285"/>
            <ac:grpSpMk id="11" creationId="{A6612A8B-D42E-F240-B20E-D5AF88BFD4AE}"/>
          </ac:grpSpMkLst>
        </pc:grpChg>
        <pc:grpChg chg="add mod">
          <ac:chgData name="Hailey Durham" userId="S::hailey.durham@planetark.org::e7116dd4-47fb-4e16-8b5c-a6504b08cae0" providerId="AD" clId="Web-{16003B73-9E96-B88E-D898-B77FF8464292}" dt="2024-09-10T06:15:25.802" v="874" actId="1076"/>
          <ac:grpSpMkLst>
            <pc:docMk/>
            <pc:sldMk cId="1616863053" sldId="285"/>
            <ac:grpSpMk id="12" creationId="{427E147D-4709-114D-A014-F3A1DD9CCFC6}"/>
          </ac:grpSpMkLst>
        </pc:grpChg>
        <pc:grpChg chg="add mod">
          <ac:chgData name="Hailey Durham" userId="S::hailey.durham@planetark.org::e7116dd4-47fb-4e16-8b5c-a6504b08cae0" providerId="AD" clId="Web-{16003B73-9E96-B88E-D898-B77FF8464292}" dt="2024-09-10T06:15:39.427" v="877" actId="1076"/>
          <ac:grpSpMkLst>
            <pc:docMk/>
            <pc:sldMk cId="1616863053" sldId="285"/>
            <ac:grpSpMk id="13" creationId="{80605D2A-1971-9543-B8E6-ACAE77B6E280}"/>
          </ac:grpSpMkLst>
        </pc:grpChg>
        <pc:grpChg chg="add mod">
          <ac:chgData name="Hailey Durham" userId="S::hailey.durham@planetark.org::e7116dd4-47fb-4e16-8b5c-a6504b08cae0" providerId="AD" clId="Web-{16003B73-9E96-B88E-D898-B77FF8464292}" dt="2024-09-10T06:15:18.630" v="873" actId="1076"/>
          <ac:grpSpMkLst>
            <pc:docMk/>
            <pc:sldMk cId="1616863053" sldId="285"/>
            <ac:grpSpMk id="14" creationId="{A89342CD-49B6-FE4B-BFE8-F1D9F7144991}"/>
          </ac:grpSpMkLst>
        </pc:grpChg>
        <pc:grpChg chg="add">
          <ac:chgData name="Hailey Durham" userId="S::hailey.durham@planetark.org::e7116dd4-47fb-4e16-8b5c-a6504b08cae0" providerId="AD" clId="Web-{16003B73-9E96-B88E-D898-B77FF8464292}" dt="2024-09-10T06:14:17.659" v="838"/>
          <ac:grpSpMkLst>
            <pc:docMk/>
            <pc:sldMk cId="1616863053" sldId="285"/>
            <ac:grpSpMk id="16" creationId="{A52DAB2E-FB20-154B-8E91-692CBCC1D5E4}"/>
          </ac:grpSpMkLst>
        </pc:grpChg>
        <pc:grpChg chg="add">
          <ac:chgData name="Hailey Durham" userId="S::hailey.durham@planetark.org::e7116dd4-47fb-4e16-8b5c-a6504b08cae0" providerId="AD" clId="Web-{16003B73-9E96-B88E-D898-B77FF8464292}" dt="2024-09-10T06:14:17.659" v="838"/>
          <ac:grpSpMkLst>
            <pc:docMk/>
            <pc:sldMk cId="1616863053" sldId="285"/>
            <ac:grpSpMk id="22" creationId="{589AE5B3-BE83-A945-97F3-7930F389EAE1}"/>
          </ac:grpSpMkLst>
        </pc:grpChg>
        <pc:grpChg chg="add">
          <ac:chgData name="Hailey Durham" userId="S::hailey.durham@planetark.org::e7116dd4-47fb-4e16-8b5c-a6504b08cae0" providerId="AD" clId="Web-{16003B73-9E96-B88E-D898-B77FF8464292}" dt="2024-09-10T06:14:17.659" v="838"/>
          <ac:grpSpMkLst>
            <pc:docMk/>
            <pc:sldMk cId="1616863053" sldId="285"/>
            <ac:grpSpMk id="24" creationId="{769E5BD4-BB46-7944-9CE6-F6BC4AF3373D}"/>
          </ac:grpSpMkLst>
        </pc:grpChg>
        <pc:grpChg chg="add">
          <ac:chgData name="Hailey Durham" userId="S::hailey.durham@planetark.org::e7116dd4-47fb-4e16-8b5c-a6504b08cae0" providerId="AD" clId="Web-{16003B73-9E96-B88E-D898-B77FF8464292}" dt="2024-09-10T06:14:17.659" v="838"/>
          <ac:grpSpMkLst>
            <pc:docMk/>
            <pc:sldMk cId="1616863053" sldId="285"/>
            <ac:grpSpMk id="36" creationId="{CD5E3E35-45E7-3944-94BD-FEE644ACF8BF}"/>
          </ac:grpSpMkLst>
        </pc:grpChg>
        <pc:grpChg chg="add">
          <ac:chgData name="Hailey Durham" userId="S::hailey.durham@planetark.org::e7116dd4-47fb-4e16-8b5c-a6504b08cae0" providerId="AD" clId="Web-{16003B73-9E96-B88E-D898-B77FF8464292}" dt="2024-09-10T06:14:17.659" v="838"/>
          <ac:grpSpMkLst>
            <pc:docMk/>
            <pc:sldMk cId="1616863053" sldId="285"/>
            <ac:grpSpMk id="40" creationId="{7864F1B6-BDE8-8E4C-88BA-B24A0293C266}"/>
          </ac:grpSpMkLst>
        </pc:grpChg>
        <pc:grpChg chg="add">
          <ac:chgData name="Hailey Durham" userId="S::hailey.durham@planetark.org::e7116dd4-47fb-4e16-8b5c-a6504b08cae0" providerId="AD" clId="Web-{16003B73-9E96-B88E-D898-B77FF8464292}" dt="2024-09-10T06:14:17.659" v="838"/>
          <ac:grpSpMkLst>
            <pc:docMk/>
            <pc:sldMk cId="1616863053" sldId="285"/>
            <ac:grpSpMk id="47" creationId="{8B3D3E33-2694-C843-8E8D-D73853F12016}"/>
          </ac:grpSpMkLst>
        </pc:grpChg>
        <pc:grpChg chg="add">
          <ac:chgData name="Hailey Durham" userId="S::hailey.durham@planetark.org::e7116dd4-47fb-4e16-8b5c-a6504b08cae0" providerId="AD" clId="Web-{16003B73-9E96-B88E-D898-B77FF8464292}" dt="2024-09-10T06:14:17.659" v="838"/>
          <ac:grpSpMkLst>
            <pc:docMk/>
            <pc:sldMk cId="1616863053" sldId="285"/>
            <ac:grpSpMk id="48" creationId="{E02C3153-C079-EA48-B1C3-B20CD69CC929}"/>
          </ac:grpSpMkLst>
        </pc:grpChg>
        <pc:grpChg chg="add">
          <ac:chgData name="Hailey Durham" userId="S::hailey.durham@planetark.org::e7116dd4-47fb-4e16-8b5c-a6504b08cae0" providerId="AD" clId="Web-{16003B73-9E96-B88E-D898-B77FF8464292}" dt="2024-09-10T06:14:17.659" v="838"/>
          <ac:grpSpMkLst>
            <pc:docMk/>
            <pc:sldMk cId="1616863053" sldId="285"/>
            <ac:grpSpMk id="52" creationId="{FF46B0C8-58B6-8642-BCEB-45992E6A26DB}"/>
          </ac:grpSpMkLst>
        </pc:grpChg>
        <pc:picChg chg="add del mod">
          <ac:chgData name="Hailey Durham" userId="S::hailey.durham@planetark.org::e7116dd4-47fb-4e16-8b5c-a6504b08cae0" providerId="AD" clId="Web-{16003B73-9E96-B88E-D898-B77FF8464292}" dt="2024-09-10T06:14:38.910" v="853"/>
          <ac:picMkLst>
            <pc:docMk/>
            <pc:sldMk cId="1616863053" sldId="285"/>
            <ac:picMk id="15" creationId="{2A1CB7DF-E003-034F-963D-2ACB8F767BDC}"/>
          </ac:picMkLst>
        </pc:picChg>
        <pc:picChg chg="add">
          <ac:chgData name="Hailey Durham" userId="S::hailey.durham@planetark.org::e7116dd4-47fb-4e16-8b5c-a6504b08cae0" providerId="AD" clId="Web-{16003B73-9E96-B88E-D898-B77FF8464292}" dt="2024-09-10T06:14:17.659" v="838"/>
          <ac:picMkLst>
            <pc:docMk/>
            <pc:sldMk cId="1616863053" sldId="285"/>
            <ac:picMk id="17" creationId="{6AB7BD34-734F-5544-BB5F-9930898824C7}"/>
          </ac:picMkLst>
        </pc:picChg>
        <pc:picChg chg="add">
          <ac:chgData name="Hailey Durham" userId="S::hailey.durham@planetark.org::e7116dd4-47fb-4e16-8b5c-a6504b08cae0" providerId="AD" clId="Web-{16003B73-9E96-B88E-D898-B77FF8464292}" dt="2024-09-10T06:14:17.659" v="838"/>
          <ac:picMkLst>
            <pc:docMk/>
            <pc:sldMk cId="1616863053" sldId="285"/>
            <ac:picMk id="18" creationId="{930FD48C-630B-5142-959D-698665AD1182}"/>
          </ac:picMkLst>
        </pc:picChg>
        <pc:picChg chg="add">
          <ac:chgData name="Hailey Durham" userId="S::hailey.durham@planetark.org::e7116dd4-47fb-4e16-8b5c-a6504b08cae0" providerId="AD" clId="Web-{16003B73-9E96-B88E-D898-B77FF8464292}" dt="2024-09-10T06:14:17.659" v="838"/>
          <ac:picMkLst>
            <pc:docMk/>
            <pc:sldMk cId="1616863053" sldId="285"/>
            <ac:picMk id="19" creationId="{F2A39795-1A8F-E84C-95E9-1440F09D3F0C}"/>
          </ac:picMkLst>
        </pc:picChg>
        <pc:picChg chg="add">
          <ac:chgData name="Hailey Durham" userId="S::hailey.durham@planetark.org::e7116dd4-47fb-4e16-8b5c-a6504b08cae0" providerId="AD" clId="Web-{16003B73-9E96-B88E-D898-B77FF8464292}" dt="2024-09-10T06:14:17.659" v="838"/>
          <ac:picMkLst>
            <pc:docMk/>
            <pc:sldMk cId="1616863053" sldId="285"/>
            <ac:picMk id="25" creationId="{1D6EC1F6-4523-E64D-A4BC-16193D5B0D7B}"/>
          </ac:picMkLst>
        </pc:picChg>
        <pc:picChg chg="add">
          <ac:chgData name="Hailey Durham" userId="S::hailey.durham@planetark.org::e7116dd4-47fb-4e16-8b5c-a6504b08cae0" providerId="AD" clId="Web-{16003B73-9E96-B88E-D898-B77FF8464292}" dt="2024-09-10T06:14:17.659" v="838"/>
          <ac:picMkLst>
            <pc:docMk/>
            <pc:sldMk cId="1616863053" sldId="285"/>
            <ac:picMk id="26" creationId="{0FC7C5F8-9B94-6D4A-A01C-07B8D515F6B0}"/>
          </ac:picMkLst>
        </pc:picChg>
        <pc:picChg chg="add">
          <ac:chgData name="Hailey Durham" userId="S::hailey.durham@planetark.org::e7116dd4-47fb-4e16-8b5c-a6504b08cae0" providerId="AD" clId="Web-{16003B73-9E96-B88E-D898-B77FF8464292}" dt="2024-09-10T06:14:17.659" v="838"/>
          <ac:picMkLst>
            <pc:docMk/>
            <pc:sldMk cId="1616863053" sldId="285"/>
            <ac:picMk id="27" creationId="{E0FA9250-DCFC-D144-AE3E-B7BDAB457E9D}"/>
          </ac:picMkLst>
        </pc:picChg>
        <pc:picChg chg="add mod">
          <ac:chgData name="Hailey Durham" userId="S::hailey.durham@planetark.org::e7116dd4-47fb-4e16-8b5c-a6504b08cae0" providerId="AD" clId="Web-{16003B73-9E96-B88E-D898-B77FF8464292}" dt="2024-09-10T06:15:09.520" v="872" actId="1076"/>
          <ac:picMkLst>
            <pc:docMk/>
            <pc:sldMk cId="1616863053" sldId="285"/>
            <ac:picMk id="37" creationId="{E1E4424E-F8A3-AC4A-9395-60EAF02BAE7F}"/>
          </ac:picMkLst>
        </pc:picChg>
        <pc:picChg chg="add">
          <ac:chgData name="Hailey Durham" userId="S::hailey.durham@planetark.org::e7116dd4-47fb-4e16-8b5c-a6504b08cae0" providerId="AD" clId="Web-{16003B73-9E96-B88E-D898-B77FF8464292}" dt="2024-09-10T06:14:17.659" v="838"/>
          <ac:picMkLst>
            <pc:docMk/>
            <pc:sldMk cId="1616863053" sldId="285"/>
            <ac:picMk id="41" creationId="{5613E2DC-734C-5D41-8FC4-843371F73FCA}"/>
          </ac:picMkLst>
        </pc:picChg>
        <pc:picChg chg="add">
          <ac:chgData name="Hailey Durham" userId="S::hailey.durham@planetark.org::e7116dd4-47fb-4e16-8b5c-a6504b08cae0" providerId="AD" clId="Web-{16003B73-9E96-B88E-D898-B77FF8464292}" dt="2024-09-10T06:14:17.659" v="838"/>
          <ac:picMkLst>
            <pc:docMk/>
            <pc:sldMk cId="1616863053" sldId="285"/>
            <ac:picMk id="42" creationId="{C05FB066-B1D9-2448-9580-F02AE5116BC9}"/>
          </ac:picMkLst>
        </pc:picChg>
        <pc:picChg chg="add">
          <ac:chgData name="Hailey Durham" userId="S::hailey.durham@planetark.org::e7116dd4-47fb-4e16-8b5c-a6504b08cae0" providerId="AD" clId="Web-{16003B73-9E96-B88E-D898-B77FF8464292}" dt="2024-09-10T06:14:17.659" v="838"/>
          <ac:picMkLst>
            <pc:docMk/>
            <pc:sldMk cId="1616863053" sldId="285"/>
            <ac:picMk id="43" creationId="{559470C2-638E-BD49-B8C0-7EDFF317F958}"/>
          </ac:picMkLst>
        </pc:picChg>
        <pc:picChg chg="add">
          <ac:chgData name="Hailey Durham" userId="S::hailey.durham@planetark.org::e7116dd4-47fb-4e16-8b5c-a6504b08cae0" providerId="AD" clId="Web-{16003B73-9E96-B88E-D898-B77FF8464292}" dt="2024-09-10T06:14:17.659" v="838"/>
          <ac:picMkLst>
            <pc:docMk/>
            <pc:sldMk cId="1616863053" sldId="285"/>
            <ac:picMk id="46" creationId="{B3B28D69-73A6-7748-8775-C4A8043D3245}"/>
          </ac:picMkLst>
        </pc:picChg>
        <pc:picChg chg="add">
          <ac:chgData name="Hailey Durham" userId="S::hailey.durham@planetark.org::e7116dd4-47fb-4e16-8b5c-a6504b08cae0" providerId="AD" clId="Web-{16003B73-9E96-B88E-D898-B77FF8464292}" dt="2024-09-10T06:14:17.659" v="838"/>
          <ac:picMkLst>
            <pc:docMk/>
            <pc:sldMk cId="1616863053" sldId="285"/>
            <ac:picMk id="49" creationId="{0510E168-4664-2745-A89A-D55E9CEDC9EB}"/>
          </ac:picMkLst>
        </pc:picChg>
        <pc:picChg chg="add">
          <ac:chgData name="Hailey Durham" userId="S::hailey.durham@planetark.org::e7116dd4-47fb-4e16-8b5c-a6504b08cae0" providerId="AD" clId="Web-{16003B73-9E96-B88E-D898-B77FF8464292}" dt="2024-09-10T06:14:17.659" v="838"/>
          <ac:picMkLst>
            <pc:docMk/>
            <pc:sldMk cId="1616863053" sldId="285"/>
            <ac:picMk id="53" creationId="{2727FE60-A63B-C244-A3EE-79FECFB48FA3}"/>
          </ac:picMkLst>
        </pc:picChg>
        <pc:picChg chg="add">
          <ac:chgData name="Hailey Durham" userId="S::hailey.durham@planetark.org::e7116dd4-47fb-4e16-8b5c-a6504b08cae0" providerId="AD" clId="Web-{16003B73-9E96-B88E-D898-B77FF8464292}" dt="2024-09-10T06:14:17.659" v="838"/>
          <ac:picMkLst>
            <pc:docMk/>
            <pc:sldMk cId="1616863053" sldId="285"/>
            <ac:picMk id="54" creationId="{BDFB6ECB-9DB6-E14B-AEAC-FD8F739A2043}"/>
          </ac:picMkLst>
        </pc:picChg>
      </pc:sldChg>
      <pc:sldChg chg="addSp delSp modSp add ord replId modNotes">
        <pc:chgData name="Hailey Durham" userId="S::hailey.durham@planetark.org::e7116dd4-47fb-4e16-8b5c-a6504b08cae0" providerId="AD" clId="Web-{16003B73-9E96-B88E-D898-B77FF8464292}" dt="2024-09-10T06:13:47.549" v="834"/>
        <pc:sldMkLst>
          <pc:docMk/>
          <pc:sldMk cId="3163025766" sldId="286"/>
        </pc:sldMkLst>
        <pc:spChg chg="mod">
          <ac:chgData name="Hailey Durham" userId="S::hailey.durham@planetark.org::e7116dd4-47fb-4e16-8b5c-a6504b08cae0" providerId="AD" clId="Web-{16003B73-9E96-B88E-D898-B77FF8464292}" dt="2024-09-10T06:13:25.533" v="832" actId="20577"/>
          <ac:spMkLst>
            <pc:docMk/>
            <pc:sldMk cId="3163025766" sldId="286"/>
            <ac:spMk id="8" creationId="{00000000-0000-0000-0000-000000000000}"/>
          </ac:spMkLst>
        </pc:spChg>
        <pc:spChg chg="add mod">
          <ac:chgData name="Hailey Durham" userId="S::hailey.durham@planetark.org::e7116dd4-47fb-4e16-8b5c-a6504b08cae0" providerId="AD" clId="Web-{16003B73-9E96-B88E-D898-B77FF8464292}" dt="2024-09-10T06:09:05.870" v="801" actId="1076"/>
          <ac:spMkLst>
            <pc:docMk/>
            <pc:sldMk cId="3163025766" sldId="286"/>
            <ac:spMk id="9" creationId="{06C4D531-378B-684D-93F1-DA111679A35D}"/>
          </ac:spMkLst>
        </pc:spChg>
        <pc:spChg chg="add mod">
          <ac:chgData name="Hailey Durham" userId="S::hailey.durham@planetark.org::e7116dd4-47fb-4e16-8b5c-a6504b08cae0" providerId="AD" clId="Web-{16003B73-9E96-B88E-D898-B77FF8464292}" dt="2024-09-10T06:08:51.041" v="798" actId="1076"/>
          <ac:spMkLst>
            <pc:docMk/>
            <pc:sldMk cId="3163025766" sldId="286"/>
            <ac:spMk id="10" creationId="{099AA745-BE7A-174C-A77E-108F1B3909E2}"/>
          </ac:spMkLst>
        </pc:spChg>
        <pc:spChg chg="add mod">
          <ac:chgData name="Hailey Durham" userId="S::hailey.durham@planetark.org::e7116dd4-47fb-4e16-8b5c-a6504b08cae0" providerId="AD" clId="Web-{16003B73-9E96-B88E-D898-B77FF8464292}" dt="2024-09-10T06:09:28.871" v="806" actId="1076"/>
          <ac:spMkLst>
            <pc:docMk/>
            <pc:sldMk cId="3163025766" sldId="286"/>
            <ac:spMk id="11" creationId="{F4D33D97-A44C-AE42-96F7-26DC3E6465C0}"/>
          </ac:spMkLst>
        </pc:spChg>
        <pc:spChg chg="add mod">
          <ac:chgData name="Hailey Durham" userId="S::hailey.durham@planetark.org::e7116dd4-47fb-4e16-8b5c-a6504b08cae0" providerId="AD" clId="Web-{16003B73-9E96-B88E-D898-B77FF8464292}" dt="2024-09-10T06:06:54.773" v="783" actId="1076"/>
          <ac:spMkLst>
            <pc:docMk/>
            <pc:sldMk cId="3163025766" sldId="286"/>
            <ac:spMk id="12" creationId="{1FBAB6D9-C1B6-4F48-A72A-365C4664ADC2}"/>
          </ac:spMkLst>
        </pc:spChg>
        <pc:spChg chg="add mod">
          <ac:chgData name="Hailey Durham" userId="S::hailey.durham@planetark.org::e7116dd4-47fb-4e16-8b5c-a6504b08cae0" providerId="AD" clId="Web-{16003B73-9E96-B88E-D898-B77FF8464292}" dt="2024-09-10T06:08:16.181" v="790" actId="14100"/>
          <ac:spMkLst>
            <pc:docMk/>
            <pc:sldMk cId="3163025766" sldId="286"/>
            <ac:spMk id="13" creationId="{568B1A80-2ABB-DE41-A611-5F82CF6AB47F}"/>
          </ac:spMkLst>
        </pc:spChg>
        <pc:spChg chg="del mod">
          <ac:chgData name="Hailey Durham" userId="S::hailey.durham@planetark.org::e7116dd4-47fb-4e16-8b5c-a6504b08cae0" providerId="AD" clId="Web-{16003B73-9E96-B88E-D898-B77FF8464292}" dt="2024-09-10T06:01:48.452" v="720"/>
          <ac:spMkLst>
            <pc:docMk/>
            <pc:sldMk cId="3163025766" sldId="286"/>
            <ac:spMk id="23" creationId="{FCA12EBC-4EC2-0846-6D2F-68D0662E9B42}"/>
          </ac:spMkLst>
        </pc:spChg>
        <pc:spChg chg="add mod">
          <ac:chgData name="Hailey Durham" userId="S::hailey.durham@planetark.org::e7116dd4-47fb-4e16-8b5c-a6504b08cae0" providerId="AD" clId="Web-{16003B73-9E96-B88E-D898-B77FF8464292}" dt="2024-09-10T06:09:19.745" v="804" actId="1076"/>
          <ac:spMkLst>
            <pc:docMk/>
            <pc:sldMk cId="3163025766" sldId="286"/>
            <ac:spMk id="24" creationId="{A7D260E2-ECB9-99D4-71D0-4B775EFFD8E7}"/>
          </ac:spMkLst>
        </pc:spChg>
        <pc:spChg chg="add mod">
          <ac:chgData name="Hailey Durham" userId="S::hailey.durham@planetark.org::e7116dd4-47fb-4e16-8b5c-a6504b08cae0" providerId="AD" clId="Web-{16003B73-9E96-B88E-D898-B77FF8464292}" dt="2024-09-10T06:07:06.211" v="784" actId="20577"/>
          <ac:spMkLst>
            <pc:docMk/>
            <pc:sldMk cId="3163025766" sldId="286"/>
            <ac:spMk id="25" creationId="{F447E44C-08EE-97F5-3D30-E4CA7B614902}"/>
          </ac:spMkLst>
        </pc:spChg>
        <pc:spChg chg="add mod">
          <ac:chgData name="Hailey Durham" userId="S::hailey.durham@planetark.org::e7116dd4-47fb-4e16-8b5c-a6504b08cae0" providerId="AD" clId="Web-{16003B73-9E96-B88E-D898-B77FF8464292}" dt="2024-09-10T06:08:28.400" v="793" actId="1076"/>
          <ac:spMkLst>
            <pc:docMk/>
            <pc:sldMk cId="3163025766" sldId="286"/>
            <ac:spMk id="26" creationId="{7D749343-748F-8CE9-6BDE-4EB3AAFF58DD}"/>
          </ac:spMkLst>
        </pc:spChg>
        <pc:spChg chg="add mod">
          <ac:chgData name="Hailey Durham" userId="S::hailey.durham@planetark.org::e7116dd4-47fb-4e16-8b5c-a6504b08cae0" providerId="AD" clId="Web-{16003B73-9E96-B88E-D898-B77FF8464292}" dt="2024-09-10T06:10:04.340" v="812" actId="1076"/>
          <ac:spMkLst>
            <pc:docMk/>
            <pc:sldMk cId="3163025766" sldId="286"/>
            <ac:spMk id="27" creationId="{402D7D08-5EBC-D5AA-A92B-ED62C989E5AC}"/>
          </ac:spMkLst>
        </pc:spChg>
        <pc:spChg chg="add mod">
          <ac:chgData name="Hailey Durham" userId="S::hailey.durham@planetark.org::e7116dd4-47fb-4e16-8b5c-a6504b08cae0" providerId="AD" clId="Web-{16003B73-9E96-B88E-D898-B77FF8464292}" dt="2024-09-10T06:09:01.089" v="800" actId="1076"/>
          <ac:spMkLst>
            <pc:docMk/>
            <pc:sldMk cId="3163025766" sldId="286"/>
            <ac:spMk id="28" creationId="{A1E5A12A-6123-F2C3-9376-561DC44C7E51}"/>
          </ac:spMkLst>
        </pc:spChg>
        <pc:picChg chg="add mod">
          <ac:chgData name="Hailey Durham" userId="S::hailey.durham@planetark.org::e7116dd4-47fb-4e16-8b5c-a6504b08cae0" providerId="AD" clId="Web-{16003B73-9E96-B88E-D898-B77FF8464292}" dt="2024-09-10T06:09:11.776" v="803" actId="1076"/>
          <ac:picMkLst>
            <pc:docMk/>
            <pc:sldMk cId="3163025766" sldId="286"/>
            <ac:picMk id="14" creationId="{C4B27277-132F-D14B-820D-595E63D2060B}"/>
          </ac:picMkLst>
        </pc:picChg>
        <pc:picChg chg="add mod">
          <ac:chgData name="Hailey Durham" userId="S::hailey.durham@planetark.org::e7116dd4-47fb-4e16-8b5c-a6504b08cae0" providerId="AD" clId="Web-{16003B73-9E96-B88E-D898-B77FF8464292}" dt="2024-09-10T06:08:54.479" v="799" actId="1076"/>
          <ac:picMkLst>
            <pc:docMk/>
            <pc:sldMk cId="3163025766" sldId="286"/>
            <ac:picMk id="15" creationId="{F698BA4F-D2DE-554C-8514-FB84028A5400}"/>
          </ac:picMkLst>
        </pc:picChg>
        <pc:picChg chg="add mod">
          <ac:chgData name="Hailey Durham" userId="S::hailey.durham@planetark.org::e7116dd4-47fb-4e16-8b5c-a6504b08cae0" providerId="AD" clId="Web-{16003B73-9E96-B88E-D898-B77FF8464292}" dt="2024-09-10T06:09:39.324" v="809" actId="1076"/>
          <ac:picMkLst>
            <pc:docMk/>
            <pc:sldMk cId="3163025766" sldId="286"/>
            <ac:picMk id="16" creationId="{8957DFD1-3DDB-0E4A-A5EF-5A3C9790E024}"/>
          </ac:picMkLst>
        </pc:picChg>
        <pc:picChg chg="add mod">
          <ac:chgData name="Hailey Durham" userId="S::hailey.durham@planetark.org::e7116dd4-47fb-4e16-8b5c-a6504b08cae0" providerId="AD" clId="Web-{16003B73-9E96-B88E-D898-B77FF8464292}" dt="2024-09-10T06:06:34.741" v="778" actId="1076"/>
          <ac:picMkLst>
            <pc:docMk/>
            <pc:sldMk cId="3163025766" sldId="286"/>
            <ac:picMk id="17" creationId="{977C0296-4D61-2F42-8CA8-700019E8DB40}"/>
          </ac:picMkLst>
        </pc:picChg>
        <pc:picChg chg="add mod">
          <ac:chgData name="Hailey Durham" userId="S::hailey.durham@planetark.org::e7116dd4-47fb-4e16-8b5c-a6504b08cae0" providerId="AD" clId="Web-{16003B73-9E96-B88E-D898-B77FF8464292}" dt="2024-09-10T06:08:18.712" v="791" actId="1076"/>
          <ac:picMkLst>
            <pc:docMk/>
            <pc:sldMk cId="3163025766" sldId="286"/>
            <ac:picMk id="18" creationId="{2B6514B8-E027-7D45-ADE1-799B2B075BAF}"/>
          </ac:picMkLst>
        </pc:picChg>
        <pc:picChg chg="add mod">
          <ac:chgData name="Hailey Durham" userId="S::hailey.durham@planetark.org::e7116dd4-47fb-4e16-8b5c-a6504b08cae0" providerId="AD" clId="Web-{16003B73-9E96-B88E-D898-B77FF8464292}" dt="2024-09-10T06:08:44.776" v="797" actId="1076"/>
          <ac:picMkLst>
            <pc:docMk/>
            <pc:sldMk cId="3163025766" sldId="286"/>
            <ac:picMk id="19" creationId="{BDFB237F-345A-1C4C-8A99-C6168EF392A6}"/>
          </ac:picMkLst>
        </pc:picChg>
        <pc:picChg chg="add mod">
          <ac:chgData name="Hailey Durham" userId="S::hailey.durham@planetark.org::e7116dd4-47fb-4e16-8b5c-a6504b08cae0" providerId="AD" clId="Web-{16003B73-9E96-B88E-D898-B77FF8464292}" dt="2024-09-10T06:08:43.213" v="796" actId="1076"/>
          <ac:picMkLst>
            <pc:docMk/>
            <pc:sldMk cId="3163025766" sldId="286"/>
            <ac:picMk id="20" creationId="{94C83A3F-3C95-1F4D-B0C8-3757A61EF833}"/>
          </ac:picMkLst>
        </pc:picChg>
        <pc:picChg chg="add mod">
          <ac:chgData name="Hailey Durham" userId="S::hailey.durham@planetark.org::e7116dd4-47fb-4e16-8b5c-a6504b08cae0" providerId="AD" clId="Web-{16003B73-9E96-B88E-D898-B77FF8464292}" dt="2024-09-10T06:09:08.370" v="802" actId="1076"/>
          <ac:picMkLst>
            <pc:docMk/>
            <pc:sldMk cId="3163025766" sldId="286"/>
            <ac:picMk id="21" creationId="{BB9408B2-47D6-444E-B407-9CFAB993705A}"/>
          </ac:picMkLst>
        </pc:picChg>
        <pc:picChg chg="add mod">
          <ac:chgData name="Hailey Durham" userId="S::hailey.durham@planetark.org::e7116dd4-47fb-4e16-8b5c-a6504b08cae0" providerId="AD" clId="Web-{16003B73-9E96-B88E-D898-B77FF8464292}" dt="2024-09-10T06:10:00.137" v="811" actId="1076"/>
          <ac:picMkLst>
            <pc:docMk/>
            <pc:sldMk cId="3163025766" sldId="286"/>
            <ac:picMk id="22" creationId="{4A90376D-4AC4-9243-A681-BCC8B13F3B33}"/>
          </ac:picMkLst>
        </pc:picChg>
      </pc:sldChg>
      <pc:sldChg chg="addSp delSp modSp add del ord replId">
        <pc:chgData name="Hailey Durham" userId="S::hailey.durham@planetark.org::e7116dd4-47fb-4e16-8b5c-a6504b08cae0" providerId="AD" clId="Web-{16003B73-9E96-B88E-D898-B77FF8464292}" dt="2024-09-10T06:36:50.211" v="1209"/>
        <pc:sldMkLst>
          <pc:docMk/>
          <pc:sldMk cId="2576606268" sldId="287"/>
        </pc:sldMkLst>
        <pc:spChg chg="del mod">
          <ac:chgData name="Hailey Durham" userId="S::hailey.durham@planetark.org::e7116dd4-47fb-4e16-8b5c-a6504b08cae0" providerId="AD" clId="Web-{16003B73-9E96-B88E-D898-B77FF8464292}" dt="2024-09-10T06:31:31.296" v="1109"/>
          <ac:spMkLst>
            <pc:docMk/>
            <pc:sldMk cId="2576606268" sldId="287"/>
            <ac:spMk id="8" creationId="{00000000-0000-0000-0000-000000000000}"/>
          </ac:spMkLst>
        </pc:spChg>
        <pc:spChg chg="add del mod">
          <ac:chgData name="Hailey Durham" userId="S::hailey.durham@planetark.org::e7116dd4-47fb-4e16-8b5c-a6504b08cae0" providerId="AD" clId="Web-{16003B73-9E96-B88E-D898-B77FF8464292}" dt="2024-09-10T06:32:01.375" v="1124"/>
          <ac:spMkLst>
            <pc:docMk/>
            <pc:sldMk cId="2576606268" sldId="287"/>
            <ac:spMk id="9" creationId="{2B705C57-262F-E04E-9EE3-BB1B07DF1C62}"/>
          </ac:spMkLst>
        </pc:spChg>
        <pc:spChg chg="add del mod">
          <ac:chgData name="Hailey Durham" userId="S::hailey.durham@planetark.org::e7116dd4-47fb-4e16-8b5c-a6504b08cae0" providerId="AD" clId="Web-{16003B73-9E96-B88E-D898-B77FF8464292}" dt="2024-09-10T06:32:01.375" v="1123"/>
          <ac:spMkLst>
            <pc:docMk/>
            <pc:sldMk cId="2576606268" sldId="287"/>
            <ac:spMk id="10" creationId="{8E2171AE-4C10-A349-A0C1-9887C9830A7D}"/>
          </ac:spMkLst>
        </pc:spChg>
        <pc:spChg chg="add del mod">
          <ac:chgData name="Hailey Durham" userId="S::hailey.durham@planetark.org::e7116dd4-47fb-4e16-8b5c-a6504b08cae0" providerId="AD" clId="Web-{16003B73-9E96-B88E-D898-B77FF8464292}" dt="2024-09-10T06:32:01.375" v="1122"/>
          <ac:spMkLst>
            <pc:docMk/>
            <pc:sldMk cId="2576606268" sldId="287"/>
            <ac:spMk id="11" creationId="{D74EB643-DFFF-2544-9061-08E13E05F8C7}"/>
          </ac:spMkLst>
        </pc:spChg>
        <pc:spChg chg="add del mod">
          <ac:chgData name="Hailey Durham" userId="S::hailey.durham@planetark.org::e7116dd4-47fb-4e16-8b5c-a6504b08cae0" providerId="AD" clId="Web-{16003B73-9E96-B88E-D898-B77FF8464292}" dt="2024-09-10T06:32:01.359" v="1113"/>
          <ac:spMkLst>
            <pc:docMk/>
            <pc:sldMk cId="2576606268" sldId="287"/>
            <ac:spMk id="20" creationId="{DB091A6B-C97E-85E7-C462-CDC7F3FB7D69}"/>
          </ac:spMkLst>
        </pc:spChg>
        <pc:spChg chg="add">
          <ac:chgData name="Hailey Durham" userId="S::hailey.durham@planetark.org::e7116dd4-47fb-4e16-8b5c-a6504b08cae0" providerId="AD" clId="Web-{16003B73-9E96-B88E-D898-B77FF8464292}" dt="2024-09-10T06:31:03.530" v="1093"/>
          <ac:spMkLst>
            <pc:docMk/>
            <pc:sldMk cId="2576606268" sldId="287"/>
            <ac:spMk id="22" creationId="{B9005382-BB9A-9747-BF0F-FF4C3AE30322}"/>
          </ac:spMkLst>
        </pc:spChg>
        <pc:spChg chg="del">
          <ac:chgData name="Hailey Durham" userId="S::hailey.durham@planetark.org::e7116dd4-47fb-4e16-8b5c-a6504b08cae0" providerId="AD" clId="Web-{16003B73-9E96-B88E-D898-B77FF8464292}" dt="2024-09-10T06:18:37.151" v="899"/>
          <ac:spMkLst>
            <pc:docMk/>
            <pc:sldMk cId="2576606268" sldId="287"/>
            <ac:spMk id="23" creationId="{FCA12EBC-4EC2-0846-6D2F-68D0662E9B42}"/>
          </ac:spMkLst>
        </pc:spChg>
        <pc:spChg chg="add">
          <ac:chgData name="Hailey Durham" userId="S::hailey.durham@planetark.org::e7116dd4-47fb-4e16-8b5c-a6504b08cae0" providerId="AD" clId="Web-{16003B73-9E96-B88E-D898-B77FF8464292}" dt="2024-09-10T06:31:03.530" v="1093"/>
          <ac:spMkLst>
            <pc:docMk/>
            <pc:sldMk cId="2576606268" sldId="287"/>
            <ac:spMk id="24" creationId="{60C4B78C-5C66-F942-9F9C-8ECE36EFC464}"/>
          </ac:spMkLst>
        </pc:spChg>
        <pc:spChg chg="add">
          <ac:chgData name="Hailey Durham" userId="S::hailey.durham@planetark.org::e7116dd4-47fb-4e16-8b5c-a6504b08cae0" providerId="AD" clId="Web-{16003B73-9E96-B88E-D898-B77FF8464292}" dt="2024-09-10T06:31:03.530" v="1093"/>
          <ac:spMkLst>
            <pc:docMk/>
            <pc:sldMk cId="2576606268" sldId="287"/>
            <ac:spMk id="25" creationId="{55A01961-CD09-0C49-A30F-6CA4F0B7BCDC}"/>
          </ac:spMkLst>
        </pc:spChg>
        <pc:spChg chg="add">
          <ac:chgData name="Hailey Durham" userId="S::hailey.durham@planetark.org::e7116dd4-47fb-4e16-8b5c-a6504b08cae0" providerId="AD" clId="Web-{16003B73-9E96-B88E-D898-B77FF8464292}" dt="2024-09-10T06:31:03.530" v="1093"/>
          <ac:spMkLst>
            <pc:docMk/>
            <pc:sldMk cId="2576606268" sldId="287"/>
            <ac:spMk id="26" creationId="{BC03A19B-B5CC-C040-840D-0FE4764C64B9}"/>
          </ac:spMkLst>
        </pc:spChg>
        <pc:spChg chg="add">
          <ac:chgData name="Hailey Durham" userId="S::hailey.durham@planetark.org::e7116dd4-47fb-4e16-8b5c-a6504b08cae0" providerId="AD" clId="Web-{16003B73-9E96-B88E-D898-B77FF8464292}" dt="2024-09-10T06:31:03.530" v="1093"/>
          <ac:spMkLst>
            <pc:docMk/>
            <pc:sldMk cId="2576606268" sldId="287"/>
            <ac:spMk id="27" creationId="{E7209F4D-3B41-1D4F-AB42-B3DBA6A397ED}"/>
          </ac:spMkLst>
        </pc:spChg>
        <pc:spChg chg="add">
          <ac:chgData name="Hailey Durham" userId="S::hailey.durham@planetark.org::e7116dd4-47fb-4e16-8b5c-a6504b08cae0" providerId="AD" clId="Web-{16003B73-9E96-B88E-D898-B77FF8464292}" dt="2024-09-10T06:31:03.530" v="1093"/>
          <ac:spMkLst>
            <pc:docMk/>
            <pc:sldMk cId="2576606268" sldId="287"/>
            <ac:spMk id="28" creationId="{BCD2E1A3-391B-7D46-B8D3-98C52FD93CEA}"/>
          </ac:spMkLst>
        </pc:spChg>
        <pc:spChg chg="add">
          <ac:chgData name="Hailey Durham" userId="S::hailey.durham@planetark.org::e7116dd4-47fb-4e16-8b5c-a6504b08cae0" providerId="AD" clId="Web-{16003B73-9E96-B88E-D898-B77FF8464292}" dt="2024-09-10T06:31:03.530" v="1093"/>
          <ac:spMkLst>
            <pc:docMk/>
            <pc:sldMk cId="2576606268" sldId="287"/>
            <ac:spMk id="29" creationId="{2796B696-9E13-B844-9834-B68E55CFACB0}"/>
          </ac:spMkLst>
        </pc:spChg>
        <pc:spChg chg="add">
          <ac:chgData name="Hailey Durham" userId="S::hailey.durham@planetark.org::e7116dd4-47fb-4e16-8b5c-a6504b08cae0" providerId="AD" clId="Web-{16003B73-9E96-B88E-D898-B77FF8464292}" dt="2024-09-10T06:31:03.530" v="1093"/>
          <ac:spMkLst>
            <pc:docMk/>
            <pc:sldMk cId="2576606268" sldId="287"/>
            <ac:spMk id="30" creationId="{08A944A9-AEC4-8C48-BE73-F6BDDE9FEBCA}"/>
          </ac:spMkLst>
        </pc:spChg>
        <pc:spChg chg="add">
          <ac:chgData name="Hailey Durham" userId="S::hailey.durham@planetark.org::e7116dd4-47fb-4e16-8b5c-a6504b08cae0" providerId="AD" clId="Web-{16003B73-9E96-B88E-D898-B77FF8464292}" dt="2024-09-10T06:31:03.530" v="1093"/>
          <ac:spMkLst>
            <pc:docMk/>
            <pc:sldMk cId="2576606268" sldId="287"/>
            <ac:spMk id="31" creationId="{96F1EF60-2439-1C4D-8350-A77BA9B8EAF1}"/>
          </ac:spMkLst>
        </pc:spChg>
        <pc:spChg chg="add">
          <ac:chgData name="Hailey Durham" userId="S::hailey.durham@planetark.org::e7116dd4-47fb-4e16-8b5c-a6504b08cae0" providerId="AD" clId="Web-{16003B73-9E96-B88E-D898-B77FF8464292}" dt="2024-09-10T06:31:03.530" v="1093"/>
          <ac:spMkLst>
            <pc:docMk/>
            <pc:sldMk cId="2576606268" sldId="287"/>
            <ac:spMk id="32" creationId="{06A9D2A2-875A-A140-97A1-B9F5141BA7A7}"/>
          </ac:spMkLst>
        </pc:spChg>
        <pc:spChg chg="add">
          <ac:chgData name="Hailey Durham" userId="S::hailey.durham@planetark.org::e7116dd4-47fb-4e16-8b5c-a6504b08cae0" providerId="AD" clId="Web-{16003B73-9E96-B88E-D898-B77FF8464292}" dt="2024-09-10T06:31:03.530" v="1093"/>
          <ac:spMkLst>
            <pc:docMk/>
            <pc:sldMk cId="2576606268" sldId="287"/>
            <ac:spMk id="33" creationId="{75C289C1-6D88-D149-B83F-D0382B1B32A5}"/>
          </ac:spMkLst>
        </pc:spChg>
        <pc:spChg chg="add">
          <ac:chgData name="Hailey Durham" userId="S::hailey.durham@planetark.org::e7116dd4-47fb-4e16-8b5c-a6504b08cae0" providerId="AD" clId="Web-{16003B73-9E96-B88E-D898-B77FF8464292}" dt="2024-09-10T06:31:03.530" v="1093"/>
          <ac:spMkLst>
            <pc:docMk/>
            <pc:sldMk cId="2576606268" sldId="287"/>
            <ac:spMk id="34" creationId="{6D1A108A-FB3D-A945-AAE6-6814F1A03618}"/>
          </ac:spMkLst>
        </pc:spChg>
        <pc:spChg chg="add">
          <ac:chgData name="Hailey Durham" userId="S::hailey.durham@planetark.org::e7116dd4-47fb-4e16-8b5c-a6504b08cae0" providerId="AD" clId="Web-{16003B73-9E96-B88E-D898-B77FF8464292}" dt="2024-09-10T06:31:03.530" v="1093"/>
          <ac:spMkLst>
            <pc:docMk/>
            <pc:sldMk cId="2576606268" sldId="287"/>
            <ac:spMk id="35" creationId="{6624049F-4388-F04B-BAAF-8E9860F66EC1}"/>
          </ac:spMkLst>
        </pc:spChg>
        <pc:spChg chg="add">
          <ac:chgData name="Hailey Durham" userId="S::hailey.durham@planetark.org::e7116dd4-47fb-4e16-8b5c-a6504b08cae0" providerId="AD" clId="Web-{16003B73-9E96-B88E-D898-B77FF8464292}" dt="2024-09-10T06:31:03.530" v="1093"/>
          <ac:spMkLst>
            <pc:docMk/>
            <pc:sldMk cId="2576606268" sldId="287"/>
            <ac:spMk id="36" creationId="{7D8DF9E3-C947-464D-85F7-29B3EA5ECCBF}"/>
          </ac:spMkLst>
        </pc:spChg>
        <pc:spChg chg="add">
          <ac:chgData name="Hailey Durham" userId="S::hailey.durham@planetark.org::e7116dd4-47fb-4e16-8b5c-a6504b08cae0" providerId="AD" clId="Web-{16003B73-9E96-B88E-D898-B77FF8464292}" dt="2024-09-10T06:31:03.530" v="1093"/>
          <ac:spMkLst>
            <pc:docMk/>
            <pc:sldMk cId="2576606268" sldId="287"/>
            <ac:spMk id="37" creationId="{11738F6A-5F6C-5646-AEE6-4B91325ECE78}"/>
          </ac:spMkLst>
        </pc:spChg>
        <pc:grpChg chg="add del mod">
          <ac:chgData name="Hailey Durham" userId="S::hailey.durham@planetark.org::e7116dd4-47fb-4e16-8b5c-a6504b08cae0" providerId="AD" clId="Web-{16003B73-9E96-B88E-D898-B77FF8464292}" dt="2024-09-10T06:32:01.375" v="1121"/>
          <ac:grpSpMkLst>
            <pc:docMk/>
            <pc:sldMk cId="2576606268" sldId="287"/>
            <ac:grpSpMk id="12" creationId="{18EAFD3B-7B7F-0C46-9850-DE6461CA64FC}"/>
          </ac:grpSpMkLst>
        </pc:grpChg>
        <pc:grpChg chg="add del mod">
          <ac:chgData name="Hailey Durham" userId="S::hailey.durham@planetark.org::e7116dd4-47fb-4e16-8b5c-a6504b08cae0" providerId="AD" clId="Web-{16003B73-9E96-B88E-D898-B77FF8464292}" dt="2024-09-10T06:32:01.375" v="1120"/>
          <ac:grpSpMkLst>
            <pc:docMk/>
            <pc:sldMk cId="2576606268" sldId="287"/>
            <ac:grpSpMk id="13" creationId="{A3921492-C49A-5842-A1C2-601DCA174A93}"/>
          </ac:grpSpMkLst>
        </pc:grpChg>
        <pc:grpChg chg="add del mod">
          <ac:chgData name="Hailey Durham" userId="S::hailey.durham@planetark.org::e7116dd4-47fb-4e16-8b5c-a6504b08cae0" providerId="AD" clId="Web-{16003B73-9E96-B88E-D898-B77FF8464292}" dt="2024-09-10T06:32:01.375" v="1119"/>
          <ac:grpSpMkLst>
            <pc:docMk/>
            <pc:sldMk cId="2576606268" sldId="287"/>
            <ac:grpSpMk id="14" creationId="{59F878AA-BD9E-4D4E-9E35-4EDA6E276F98}"/>
          </ac:grpSpMkLst>
        </pc:grpChg>
        <pc:picChg chg="add del mod">
          <ac:chgData name="Hailey Durham" userId="S::hailey.durham@planetark.org::e7116dd4-47fb-4e16-8b5c-a6504b08cae0" providerId="AD" clId="Web-{16003B73-9E96-B88E-D898-B77FF8464292}" dt="2024-09-10T06:32:01.375" v="1118"/>
          <ac:picMkLst>
            <pc:docMk/>
            <pc:sldMk cId="2576606268" sldId="287"/>
            <ac:picMk id="15" creationId="{CBA44053-2A12-5E4B-943D-0512FBAF8A50}"/>
          </ac:picMkLst>
        </pc:picChg>
        <pc:picChg chg="add del mod">
          <ac:chgData name="Hailey Durham" userId="S::hailey.durham@planetark.org::e7116dd4-47fb-4e16-8b5c-a6504b08cae0" providerId="AD" clId="Web-{16003B73-9E96-B88E-D898-B77FF8464292}" dt="2024-09-10T06:32:01.359" v="1117"/>
          <ac:picMkLst>
            <pc:docMk/>
            <pc:sldMk cId="2576606268" sldId="287"/>
            <ac:picMk id="16" creationId="{84C7B65C-DAA0-1041-AED8-1F78E6AC524F}"/>
          </ac:picMkLst>
        </pc:picChg>
        <pc:picChg chg="add del mod">
          <ac:chgData name="Hailey Durham" userId="S::hailey.durham@planetark.org::e7116dd4-47fb-4e16-8b5c-a6504b08cae0" providerId="AD" clId="Web-{16003B73-9E96-B88E-D898-B77FF8464292}" dt="2024-09-10T06:32:01.359" v="1116"/>
          <ac:picMkLst>
            <pc:docMk/>
            <pc:sldMk cId="2576606268" sldId="287"/>
            <ac:picMk id="17" creationId="{D8D2114D-1543-504D-955A-FAC2B93879C6}"/>
          </ac:picMkLst>
        </pc:picChg>
        <pc:picChg chg="add del mod">
          <ac:chgData name="Hailey Durham" userId="S::hailey.durham@planetark.org::e7116dd4-47fb-4e16-8b5c-a6504b08cae0" providerId="AD" clId="Web-{16003B73-9E96-B88E-D898-B77FF8464292}" dt="2024-09-10T06:32:01.359" v="1115"/>
          <ac:picMkLst>
            <pc:docMk/>
            <pc:sldMk cId="2576606268" sldId="287"/>
            <ac:picMk id="18" creationId="{C0B17F56-131F-BE48-A158-AA03B9BB6C87}"/>
          </ac:picMkLst>
        </pc:picChg>
        <pc:picChg chg="add del mod">
          <ac:chgData name="Hailey Durham" userId="S::hailey.durham@planetark.org::e7116dd4-47fb-4e16-8b5c-a6504b08cae0" providerId="AD" clId="Web-{16003B73-9E96-B88E-D898-B77FF8464292}" dt="2024-09-10T06:32:01.359" v="1114"/>
          <ac:picMkLst>
            <pc:docMk/>
            <pc:sldMk cId="2576606268" sldId="287"/>
            <ac:picMk id="19" creationId="{C879ACAC-68C6-334C-9D6B-BEB2F11423ED}"/>
          </ac:picMkLst>
        </pc:picChg>
        <pc:picChg chg="add del mod">
          <ac:chgData name="Hailey Durham" userId="S::hailey.durham@planetark.org::e7116dd4-47fb-4e16-8b5c-a6504b08cae0" providerId="AD" clId="Web-{16003B73-9E96-B88E-D898-B77FF8464292}" dt="2024-09-10T06:31:19.374" v="1107"/>
          <ac:picMkLst>
            <pc:docMk/>
            <pc:sldMk cId="2576606268" sldId="287"/>
            <ac:picMk id="21" creationId="{A0E92212-A6B5-F779-9B96-4E83103F0173}"/>
          </ac:picMkLst>
        </pc:picChg>
      </pc:sldChg>
      <pc:sldChg chg="addSp delSp modSp add ord replId modNotes">
        <pc:chgData name="Hailey Durham" userId="S::hailey.durham@planetark.org::e7116dd4-47fb-4e16-8b5c-a6504b08cae0" providerId="AD" clId="Web-{16003B73-9E96-B88E-D898-B77FF8464292}" dt="2024-09-10T06:22:08.172" v="970"/>
        <pc:sldMkLst>
          <pc:docMk/>
          <pc:sldMk cId="3688953378" sldId="288"/>
        </pc:sldMkLst>
        <pc:spChg chg="mod">
          <ac:chgData name="Hailey Durham" userId="S::hailey.durham@planetark.org::e7116dd4-47fb-4e16-8b5c-a6504b08cae0" providerId="AD" clId="Web-{16003B73-9E96-B88E-D898-B77FF8464292}" dt="2024-09-10T06:18:26.510" v="898" actId="20577"/>
          <ac:spMkLst>
            <pc:docMk/>
            <pc:sldMk cId="3688953378" sldId="288"/>
            <ac:spMk id="8" creationId="{00000000-0000-0000-0000-000000000000}"/>
          </ac:spMkLst>
        </pc:spChg>
        <pc:spChg chg="add mod">
          <ac:chgData name="Hailey Durham" userId="S::hailey.durham@planetark.org::e7116dd4-47fb-4e16-8b5c-a6504b08cae0" providerId="AD" clId="Web-{16003B73-9E96-B88E-D898-B77FF8464292}" dt="2024-09-10T06:19:14.730" v="914" actId="14100"/>
          <ac:spMkLst>
            <pc:docMk/>
            <pc:sldMk cId="3688953378" sldId="288"/>
            <ac:spMk id="9" creationId="{FCA12EBC-4EC2-0846-6D2F-68D0662E9B42}"/>
          </ac:spMkLst>
        </pc:spChg>
        <pc:spChg chg="add mod">
          <ac:chgData name="Hailey Durham" userId="S::hailey.durham@planetark.org::e7116dd4-47fb-4e16-8b5c-a6504b08cae0" providerId="AD" clId="Web-{16003B73-9E96-B88E-D898-B77FF8464292}" dt="2024-09-10T06:21:25.374" v="968" actId="14100"/>
          <ac:spMkLst>
            <pc:docMk/>
            <pc:sldMk cId="3688953378" sldId="288"/>
            <ac:spMk id="13" creationId="{10CF8CC3-EFE6-C301-8098-4377A13D47DB}"/>
          </ac:spMkLst>
        </pc:spChg>
        <pc:spChg chg="add mod">
          <ac:chgData name="Hailey Durham" userId="S::hailey.durham@planetark.org::e7116dd4-47fb-4e16-8b5c-a6504b08cae0" providerId="AD" clId="Web-{16003B73-9E96-B88E-D898-B77FF8464292}" dt="2024-09-10T06:21:06.451" v="961" actId="20577"/>
          <ac:spMkLst>
            <pc:docMk/>
            <pc:sldMk cId="3688953378" sldId="288"/>
            <ac:spMk id="14" creationId="{BB4A46AB-8607-C38F-F625-996F1AFB829B}"/>
          </ac:spMkLst>
        </pc:spChg>
        <pc:spChg chg="add mod">
          <ac:chgData name="Hailey Durham" userId="S::hailey.durham@planetark.org::e7116dd4-47fb-4e16-8b5c-a6504b08cae0" providerId="AD" clId="Web-{16003B73-9E96-B88E-D898-B77FF8464292}" dt="2024-09-10T06:20:47.717" v="955" actId="1076"/>
          <ac:spMkLst>
            <pc:docMk/>
            <pc:sldMk cId="3688953378" sldId="288"/>
            <ac:spMk id="15" creationId="{78A25BD9-A8CD-062F-91B6-31A958D0E6BE}"/>
          </ac:spMkLst>
        </pc:spChg>
        <pc:spChg chg="add mod">
          <ac:chgData name="Hailey Durham" userId="S::hailey.durham@planetark.org::e7116dd4-47fb-4e16-8b5c-a6504b08cae0" providerId="AD" clId="Web-{16003B73-9E96-B88E-D898-B77FF8464292}" dt="2024-09-10T06:20:26.466" v="948" actId="1076"/>
          <ac:spMkLst>
            <pc:docMk/>
            <pc:sldMk cId="3688953378" sldId="288"/>
            <ac:spMk id="16" creationId="{0852F6EB-7EF1-221D-58BF-1A61FEDD99AC}"/>
          </ac:spMkLst>
        </pc:spChg>
        <pc:spChg chg="del mod">
          <ac:chgData name="Hailey Durham" userId="S::hailey.durham@planetark.org::e7116dd4-47fb-4e16-8b5c-a6504b08cae0" providerId="AD" clId="Web-{16003B73-9E96-B88E-D898-B77FF8464292}" dt="2024-09-10T06:18:10.462" v="893"/>
          <ac:spMkLst>
            <pc:docMk/>
            <pc:sldMk cId="3688953378" sldId="288"/>
            <ac:spMk id="23" creationId="{FCA12EBC-4EC2-0846-6D2F-68D0662E9B42}"/>
          </ac:spMkLst>
        </pc:spChg>
        <pc:picChg chg="add mod">
          <ac:chgData name="Hailey Durham" userId="S::hailey.durham@planetark.org::e7116dd4-47fb-4e16-8b5c-a6504b08cae0" providerId="AD" clId="Web-{16003B73-9E96-B88E-D898-B77FF8464292}" dt="2024-09-10T06:21:10.061" v="963" actId="1076"/>
          <ac:picMkLst>
            <pc:docMk/>
            <pc:sldMk cId="3688953378" sldId="288"/>
            <ac:picMk id="10" creationId="{CCE33138-E6AA-FC88-DD96-1D644244D49F}"/>
          </ac:picMkLst>
        </pc:picChg>
        <pc:picChg chg="add mod">
          <ac:chgData name="Hailey Durham" userId="S::hailey.durham@planetark.org::e7116dd4-47fb-4e16-8b5c-a6504b08cae0" providerId="AD" clId="Web-{16003B73-9E96-B88E-D898-B77FF8464292}" dt="2024-09-10T06:20:13.528" v="940" actId="1076"/>
          <ac:picMkLst>
            <pc:docMk/>
            <pc:sldMk cId="3688953378" sldId="288"/>
            <ac:picMk id="11" creationId="{42BBD46E-7D1B-D451-E70A-E6583CC07FBC}"/>
          </ac:picMkLst>
        </pc:picChg>
        <pc:picChg chg="add mod">
          <ac:chgData name="Hailey Durham" userId="S::hailey.durham@planetark.org::e7116dd4-47fb-4e16-8b5c-a6504b08cae0" providerId="AD" clId="Web-{16003B73-9E96-B88E-D898-B77FF8464292}" dt="2024-09-10T06:20:29.216" v="949" actId="1076"/>
          <ac:picMkLst>
            <pc:docMk/>
            <pc:sldMk cId="3688953378" sldId="288"/>
            <ac:picMk id="12" creationId="{54755505-C92E-5084-13B8-611A9B04CDB0}"/>
          </ac:picMkLst>
        </pc:picChg>
        <pc:picChg chg="add mod">
          <ac:chgData name="Hailey Durham" userId="S::hailey.durham@planetark.org::e7116dd4-47fb-4e16-8b5c-a6504b08cae0" providerId="AD" clId="Web-{16003B73-9E96-B88E-D898-B77FF8464292}" dt="2024-09-10T06:20:52.639" v="956" actId="1076"/>
          <ac:picMkLst>
            <pc:docMk/>
            <pc:sldMk cId="3688953378" sldId="288"/>
            <ac:picMk id="17" creationId="{56DFFC03-FF44-A744-7BBF-8D2EB1170CA6}"/>
          </ac:picMkLst>
        </pc:picChg>
      </pc:sldChg>
      <pc:sldChg chg="addSp delSp modSp add replId modNotes">
        <pc:chgData name="Hailey Durham" userId="S::hailey.durham@planetark.org::e7116dd4-47fb-4e16-8b5c-a6504b08cae0" providerId="AD" clId="Web-{16003B73-9E96-B88E-D898-B77FF8464292}" dt="2024-09-10T06:27:52.275" v="1064"/>
        <pc:sldMkLst>
          <pc:docMk/>
          <pc:sldMk cId="1311774953" sldId="289"/>
        </pc:sldMkLst>
        <pc:spChg chg="mod">
          <ac:chgData name="Hailey Durham" userId="S::hailey.durham@planetark.org::e7116dd4-47fb-4e16-8b5c-a6504b08cae0" providerId="AD" clId="Web-{16003B73-9E96-B88E-D898-B77FF8464292}" dt="2024-09-10T06:23:00.048" v="994" actId="14100"/>
          <ac:spMkLst>
            <pc:docMk/>
            <pc:sldMk cId="1311774953" sldId="289"/>
            <ac:spMk id="8" creationId="{00000000-0000-0000-0000-000000000000}"/>
          </ac:spMkLst>
        </pc:spChg>
        <pc:spChg chg="add mod">
          <ac:chgData name="Hailey Durham" userId="S::hailey.durham@planetark.org::e7116dd4-47fb-4e16-8b5c-a6504b08cae0" providerId="AD" clId="Web-{16003B73-9E96-B88E-D898-B77FF8464292}" dt="2024-09-10T06:25:34.505" v="1045" actId="1076"/>
          <ac:spMkLst>
            <pc:docMk/>
            <pc:sldMk cId="1311774953" sldId="289"/>
            <ac:spMk id="9" creationId="{0EC87728-B5F4-9045-B97E-BD9C8AD0F47D}"/>
          </ac:spMkLst>
        </pc:spChg>
        <pc:spChg chg="add mod">
          <ac:chgData name="Hailey Durham" userId="S::hailey.durham@planetark.org::e7116dd4-47fb-4e16-8b5c-a6504b08cae0" providerId="AD" clId="Web-{16003B73-9E96-B88E-D898-B77FF8464292}" dt="2024-09-10T06:23:36.768" v="1001" actId="1076"/>
          <ac:spMkLst>
            <pc:docMk/>
            <pc:sldMk cId="1311774953" sldId="289"/>
            <ac:spMk id="10" creationId="{43B0A83D-EBF6-4649-A812-1822954E5B1D}"/>
          </ac:spMkLst>
        </pc:spChg>
        <pc:spChg chg="add del mod">
          <ac:chgData name="Hailey Durham" userId="S::hailey.durham@planetark.org::e7116dd4-47fb-4e16-8b5c-a6504b08cae0" providerId="AD" clId="Web-{16003B73-9E96-B88E-D898-B77FF8464292}" dt="2024-09-10T06:23:24.268" v="999"/>
          <ac:spMkLst>
            <pc:docMk/>
            <pc:sldMk cId="1311774953" sldId="289"/>
            <ac:spMk id="11" creationId="{FF431D1A-24DA-EC46-84D8-81A7901AB182}"/>
          </ac:spMkLst>
        </pc:spChg>
        <pc:spChg chg="add mod">
          <ac:chgData name="Hailey Durham" userId="S::hailey.durham@planetark.org::e7116dd4-47fb-4e16-8b5c-a6504b08cae0" providerId="AD" clId="Web-{16003B73-9E96-B88E-D898-B77FF8464292}" dt="2024-09-10T06:25:30.896" v="1044" actId="14100"/>
          <ac:spMkLst>
            <pc:docMk/>
            <pc:sldMk cId="1311774953" sldId="289"/>
            <ac:spMk id="12" creationId="{634AF626-9E6C-7C4A-814D-ABCEC1323A3B}"/>
          </ac:spMkLst>
        </pc:spChg>
        <pc:spChg chg="add mod">
          <ac:chgData name="Hailey Durham" userId="S::hailey.durham@planetark.org::e7116dd4-47fb-4e16-8b5c-a6504b08cae0" providerId="AD" clId="Web-{16003B73-9E96-B88E-D898-B77FF8464292}" dt="2024-09-10T06:25:41.006" v="1047" actId="1076"/>
          <ac:spMkLst>
            <pc:docMk/>
            <pc:sldMk cId="1311774953" sldId="289"/>
            <ac:spMk id="14" creationId="{CA9E47B9-EB92-5A45-BC3E-FC54A9C01BAD}"/>
          </ac:spMkLst>
        </pc:spChg>
        <pc:spChg chg="add mod">
          <ac:chgData name="Hailey Durham" userId="S::hailey.durham@planetark.org::e7116dd4-47fb-4e16-8b5c-a6504b08cae0" providerId="AD" clId="Web-{16003B73-9E96-B88E-D898-B77FF8464292}" dt="2024-09-10T06:25:50.975" v="1050" actId="1076"/>
          <ac:spMkLst>
            <pc:docMk/>
            <pc:sldMk cId="1311774953" sldId="289"/>
            <ac:spMk id="15" creationId="{6FD58FA4-021B-2B4D-AC1A-EC65D6EDD390}"/>
          </ac:spMkLst>
        </pc:spChg>
        <pc:spChg chg="add mod">
          <ac:chgData name="Hailey Durham" userId="S::hailey.durham@planetark.org::e7116dd4-47fb-4e16-8b5c-a6504b08cae0" providerId="AD" clId="Web-{16003B73-9E96-B88E-D898-B77FF8464292}" dt="2024-09-10T06:26:02.944" v="1052" actId="1076"/>
          <ac:spMkLst>
            <pc:docMk/>
            <pc:sldMk cId="1311774953" sldId="289"/>
            <ac:spMk id="16" creationId="{79A1E044-D7C9-5346-A390-3F217F1578CE}"/>
          </ac:spMkLst>
        </pc:spChg>
        <pc:spChg chg="add mod">
          <ac:chgData name="Hailey Durham" userId="S::hailey.durham@planetark.org::e7116dd4-47fb-4e16-8b5c-a6504b08cae0" providerId="AD" clId="Web-{16003B73-9E96-B88E-D898-B77FF8464292}" dt="2024-09-10T06:25:57.459" v="1051" actId="1076"/>
          <ac:spMkLst>
            <pc:docMk/>
            <pc:sldMk cId="1311774953" sldId="289"/>
            <ac:spMk id="17" creationId="{E4F45547-4F7B-CA40-89E3-BB9585775BD1}"/>
          </ac:spMkLst>
        </pc:spChg>
        <pc:spChg chg="add mod">
          <ac:chgData name="Hailey Durham" userId="S::hailey.durham@planetark.org::e7116dd4-47fb-4e16-8b5c-a6504b08cae0" providerId="AD" clId="Web-{16003B73-9E96-B88E-D898-B77FF8464292}" dt="2024-09-10T06:26:07.819" v="1053" actId="1076"/>
          <ac:spMkLst>
            <pc:docMk/>
            <pc:sldMk cId="1311774953" sldId="289"/>
            <ac:spMk id="18" creationId="{5CE6ACF3-7D26-A14A-A07B-7284D107952C}"/>
          </ac:spMkLst>
        </pc:spChg>
        <pc:picChg chg="add mod">
          <ac:chgData name="Hailey Durham" userId="S::hailey.durham@planetark.org::e7116dd4-47fb-4e16-8b5c-a6504b08cae0" providerId="AD" clId="Web-{16003B73-9E96-B88E-D898-B77FF8464292}" dt="2024-09-10T06:26:33.351" v="1062" actId="1076"/>
          <ac:picMkLst>
            <pc:docMk/>
            <pc:sldMk cId="1311774953" sldId="289"/>
            <ac:picMk id="19" creationId="{47FA316F-2EBC-6F46-9549-9C4EA2619F25}"/>
          </ac:picMkLst>
        </pc:picChg>
        <pc:picChg chg="add del mod">
          <ac:chgData name="Hailey Durham" userId="S::hailey.durham@planetark.org::e7116dd4-47fb-4e16-8b5c-a6504b08cae0" providerId="AD" clId="Web-{16003B73-9E96-B88E-D898-B77FF8464292}" dt="2024-09-10T06:26:30.257" v="1061"/>
          <ac:picMkLst>
            <pc:docMk/>
            <pc:sldMk cId="1311774953" sldId="289"/>
            <ac:picMk id="20" creationId="{98BF0D16-6A74-4149-AB00-FC0E46B760D4}"/>
          </ac:picMkLst>
        </pc:picChg>
        <pc:picChg chg="add del mod">
          <ac:chgData name="Hailey Durham" userId="S::hailey.durham@planetark.org::e7116dd4-47fb-4e16-8b5c-a6504b08cae0" providerId="AD" clId="Web-{16003B73-9E96-B88E-D898-B77FF8464292}" dt="2024-09-10T06:23:02.142" v="995"/>
          <ac:picMkLst>
            <pc:docMk/>
            <pc:sldMk cId="1311774953" sldId="289"/>
            <ac:picMk id="21" creationId="{6E5B3524-ABB3-D642-BBD5-4E4F3B556FFA}"/>
          </ac:picMkLst>
        </pc:picChg>
        <pc:cxnChg chg="add mod">
          <ac:chgData name="Hailey Durham" userId="S::hailey.durham@planetark.org::e7116dd4-47fb-4e16-8b5c-a6504b08cae0" providerId="AD" clId="Web-{16003B73-9E96-B88E-D898-B77FF8464292}" dt="2024-09-10T06:23:48.737" v="1004" actId="14100"/>
          <ac:cxnSpMkLst>
            <pc:docMk/>
            <pc:sldMk cId="1311774953" sldId="289"/>
            <ac:cxnSpMk id="13" creationId="{A5E2A2FA-4D87-574E-B2C3-CAAC0E5CD22A}"/>
          </ac:cxnSpMkLst>
        </pc:cxnChg>
      </pc:sldChg>
      <pc:sldChg chg="addSp delSp modSp add replId">
        <pc:chgData name="Hailey Durham" userId="S::hailey.durham@planetark.org::e7116dd4-47fb-4e16-8b5c-a6504b08cae0" providerId="AD" clId="Web-{16003B73-9E96-B88E-D898-B77FF8464292}" dt="2024-09-10T06:29:23.339" v="1091" actId="1076"/>
        <pc:sldMkLst>
          <pc:docMk/>
          <pc:sldMk cId="946079865" sldId="290"/>
        </pc:sldMkLst>
        <pc:spChg chg="mod">
          <ac:chgData name="Hailey Durham" userId="S::hailey.durham@planetark.org::e7116dd4-47fb-4e16-8b5c-a6504b08cae0" providerId="AD" clId="Web-{16003B73-9E96-B88E-D898-B77FF8464292}" dt="2024-09-10T06:29:05.058" v="1081" actId="1076"/>
          <ac:spMkLst>
            <pc:docMk/>
            <pc:sldMk cId="946079865" sldId="290"/>
            <ac:spMk id="7" creationId="{00000000-0000-0000-0000-000000000000}"/>
          </ac:spMkLst>
        </pc:spChg>
        <pc:spChg chg="del">
          <ac:chgData name="Hailey Durham" userId="S::hailey.durham@planetark.org::e7116dd4-47fb-4e16-8b5c-a6504b08cae0" providerId="AD" clId="Web-{16003B73-9E96-B88E-D898-B77FF8464292}" dt="2024-09-10T06:28:19.088" v="1070"/>
          <ac:spMkLst>
            <pc:docMk/>
            <pc:sldMk cId="946079865" sldId="290"/>
            <ac:spMk id="8" creationId="{00000000-0000-0000-0000-000000000000}"/>
          </ac:spMkLst>
        </pc:spChg>
        <pc:spChg chg="add mod">
          <ac:chgData name="Hailey Durham" userId="S::hailey.durham@planetark.org::e7116dd4-47fb-4e16-8b5c-a6504b08cae0" providerId="AD" clId="Web-{16003B73-9E96-B88E-D898-B77FF8464292}" dt="2024-09-10T06:29:10.542" v="1082" actId="1076"/>
          <ac:spMkLst>
            <pc:docMk/>
            <pc:sldMk cId="946079865" sldId="290"/>
            <ac:spMk id="9" creationId="{F158B954-1C8C-7141-9252-BBC139AF5E82}"/>
          </ac:spMkLst>
        </pc:spChg>
        <pc:spChg chg="add mod">
          <ac:chgData name="Hailey Durham" userId="S::hailey.durham@planetark.org::e7116dd4-47fb-4e16-8b5c-a6504b08cae0" providerId="AD" clId="Web-{16003B73-9E96-B88E-D898-B77FF8464292}" dt="2024-09-10T06:29:23.339" v="1091" actId="1076"/>
          <ac:spMkLst>
            <pc:docMk/>
            <pc:sldMk cId="946079865" sldId="290"/>
            <ac:spMk id="10" creationId="{B7FADD89-ACB8-B84F-29FE-5A80263FFE67}"/>
          </ac:spMkLst>
        </pc:spChg>
      </pc:sldChg>
      <pc:sldChg chg="addSp delSp modSp add replId modNotes">
        <pc:chgData name="Hailey Durham" userId="S::hailey.durham@planetark.org::e7116dd4-47fb-4e16-8b5c-a6504b08cae0" providerId="AD" clId="Web-{16003B73-9E96-B88E-D898-B77FF8464292}" dt="2024-09-10T06:36:18.257" v="1205"/>
        <pc:sldMkLst>
          <pc:docMk/>
          <pc:sldMk cId="182712999" sldId="291"/>
        </pc:sldMkLst>
        <pc:spChg chg="mod">
          <ac:chgData name="Hailey Durham" userId="S::hailey.durham@planetark.org::e7116dd4-47fb-4e16-8b5c-a6504b08cae0" providerId="AD" clId="Web-{16003B73-9E96-B88E-D898-B77FF8464292}" dt="2024-09-10T06:34:30.332" v="1192" actId="1076"/>
          <ac:spMkLst>
            <pc:docMk/>
            <pc:sldMk cId="182712999" sldId="291"/>
            <ac:spMk id="6" creationId="{00000000-0000-0000-0000-000000000000}"/>
          </ac:spMkLst>
        </pc:spChg>
        <pc:spChg chg="add mod">
          <ac:chgData name="Hailey Durham" userId="S::hailey.durham@planetark.org::e7116dd4-47fb-4e16-8b5c-a6504b08cae0" providerId="AD" clId="Web-{16003B73-9E96-B88E-D898-B77FF8464292}" dt="2024-09-10T06:34:26.676" v="1191" actId="1076"/>
          <ac:spMkLst>
            <pc:docMk/>
            <pc:sldMk cId="182712999" sldId="291"/>
            <ac:spMk id="8" creationId="{2B705C57-262F-E04E-9EE3-BB1B07DF1C62}"/>
          </ac:spMkLst>
        </pc:spChg>
        <pc:spChg chg="del">
          <ac:chgData name="Hailey Durham" userId="S::hailey.durham@planetark.org::e7116dd4-47fb-4e16-8b5c-a6504b08cae0" providerId="AD" clId="Web-{16003B73-9E96-B88E-D898-B77FF8464292}" dt="2024-09-10T06:31:47.234" v="1111"/>
          <ac:spMkLst>
            <pc:docMk/>
            <pc:sldMk cId="182712999" sldId="291"/>
            <ac:spMk id="10" creationId="{B7FADD89-ACB8-B84F-29FE-5A80263FFE67}"/>
          </ac:spMkLst>
        </pc:spChg>
        <pc:spChg chg="add mod">
          <ac:chgData name="Hailey Durham" userId="S::hailey.durham@planetark.org::e7116dd4-47fb-4e16-8b5c-a6504b08cae0" providerId="AD" clId="Web-{16003B73-9E96-B88E-D898-B77FF8464292}" dt="2024-09-10T06:34:07.050" v="1181" actId="1076"/>
          <ac:spMkLst>
            <pc:docMk/>
            <pc:sldMk cId="182712999" sldId="291"/>
            <ac:spMk id="11" creationId="{8E2171AE-4C10-A349-A0C1-9887C9830A7D}"/>
          </ac:spMkLst>
        </pc:spChg>
        <pc:spChg chg="add mod">
          <ac:chgData name="Hailey Durham" userId="S::hailey.durham@planetark.org::e7116dd4-47fb-4e16-8b5c-a6504b08cae0" providerId="AD" clId="Web-{16003B73-9E96-B88E-D898-B77FF8464292}" dt="2024-09-10T06:33:56.534" v="1176" actId="1076"/>
          <ac:spMkLst>
            <pc:docMk/>
            <pc:sldMk cId="182712999" sldId="291"/>
            <ac:spMk id="12" creationId="{D74EB643-DFFF-2544-9061-08E13E05F8C7}"/>
          </ac:spMkLst>
        </pc:spChg>
        <pc:spChg chg="add del mod">
          <ac:chgData name="Hailey Durham" userId="S::hailey.durham@planetark.org::e7116dd4-47fb-4e16-8b5c-a6504b08cae0" providerId="AD" clId="Web-{16003B73-9E96-B88E-D898-B77FF8464292}" dt="2024-09-10T06:33:18.096" v="1157"/>
          <ac:spMkLst>
            <pc:docMk/>
            <pc:sldMk cId="182712999" sldId="291"/>
            <ac:spMk id="21" creationId="{DB091A6B-C97E-85E7-C462-CDC7F3FB7D69}"/>
          </ac:spMkLst>
        </pc:spChg>
        <pc:spChg chg="add mod">
          <ac:chgData name="Hailey Durham" userId="S::hailey.durham@planetark.org::e7116dd4-47fb-4e16-8b5c-a6504b08cae0" providerId="AD" clId="Web-{16003B73-9E96-B88E-D898-B77FF8464292}" dt="2024-09-10T06:33:33.799" v="1171"/>
          <ac:spMkLst>
            <pc:docMk/>
            <pc:sldMk cId="182712999" sldId="291"/>
            <ac:spMk id="22" creationId="{B9005382-BB9A-9747-BF0F-FF4C3AE30322}"/>
          </ac:spMkLst>
        </pc:spChg>
        <pc:spChg chg="add mod">
          <ac:chgData name="Hailey Durham" userId="S::hailey.durham@planetark.org::e7116dd4-47fb-4e16-8b5c-a6504b08cae0" providerId="AD" clId="Web-{16003B73-9E96-B88E-D898-B77FF8464292}" dt="2024-09-10T06:33:33.799" v="1172"/>
          <ac:spMkLst>
            <pc:docMk/>
            <pc:sldMk cId="182712999" sldId="291"/>
            <ac:spMk id="23" creationId="{60C4B78C-5C66-F942-9F9C-8ECE36EFC464}"/>
          </ac:spMkLst>
        </pc:spChg>
        <pc:spChg chg="add mod">
          <ac:chgData name="Hailey Durham" userId="S::hailey.durham@planetark.org::e7116dd4-47fb-4e16-8b5c-a6504b08cae0" providerId="AD" clId="Web-{16003B73-9E96-B88E-D898-B77FF8464292}" dt="2024-09-10T06:33:33.799" v="1173"/>
          <ac:spMkLst>
            <pc:docMk/>
            <pc:sldMk cId="182712999" sldId="291"/>
            <ac:spMk id="24" creationId="{55A01961-CD09-0C49-A30F-6CA4F0B7BCDC}"/>
          </ac:spMkLst>
        </pc:spChg>
        <pc:spChg chg="add mod">
          <ac:chgData name="Hailey Durham" userId="S::hailey.durham@planetark.org::e7116dd4-47fb-4e16-8b5c-a6504b08cae0" providerId="AD" clId="Web-{16003B73-9E96-B88E-D898-B77FF8464292}" dt="2024-09-10T06:33:33.799" v="1174"/>
          <ac:spMkLst>
            <pc:docMk/>
            <pc:sldMk cId="182712999" sldId="291"/>
            <ac:spMk id="25" creationId="{BC03A19B-B5CC-C040-840D-0FE4764C64B9}"/>
          </ac:spMkLst>
        </pc:spChg>
        <pc:spChg chg="add mod">
          <ac:chgData name="Hailey Durham" userId="S::hailey.durham@planetark.org::e7116dd4-47fb-4e16-8b5c-a6504b08cae0" providerId="AD" clId="Web-{16003B73-9E96-B88E-D898-B77FF8464292}" dt="2024-09-10T06:33:33.940" v="1175"/>
          <ac:spMkLst>
            <pc:docMk/>
            <pc:sldMk cId="182712999" sldId="291"/>
            <ac:spMk id="26" creationId="{E7209F4D-3B41-1D4F-AB42-B3DBA6A397ED}"/>
          </ac:spMkLst>
        </pc:spChg>
        <pc:spChg chg="add mod">
          <ac:chgData name="Hailey Durham" userId="S::hailey.durham@planetark.org::e7116dd4-47fb-4e16-8b5c-a6504b08cae0" providerId="AD" clId="Web-{16003B73-9E96-B88E-D898-B77FF8464292}" dt="2024-09-10T06:33:33.799" v="1166"/>
          <ac:spMkLst>
            <pc:docMk/>
            <pc:sldMk cId="182712999" sldId="291"/>
            <ac:spMk id="27" creationId="{BCD2E1A3-391B-7D46-B8D3-98C52FD93CEA}"/>
          </ac:spMkLst>
        </pc:spChg>
        <pc:spChg chg="add mod">
          <ac:chgData name="Hailey Durham" userId="S::hailey.durham@planetark.org::e7116dd4-47fb-4e16-8b5c-a6504b08cae0" providerId="AD" clId="Web-{16003B73-9E96-B88E-D898-B77FF8464292}" dt="2024-09-10T06:33:33.799" v="1167"/>
          <ac:spMkLst>
            <pc:docMk/>
            <pc:sldMk cId="182712999" sldId="291"/>
            <ac:spMk id="28" creationId="{2796B696-9E13-B844-9834-B68E55CFACB0}"/>
          </ac:spMkLst>
        </pc:spChg>
        <pc:spChg chg="add mod">
          <ac:chgData name="Hailey Durham" userId="S::hailey.durham@planetark.org::e7116dd4-47fb-4e16-8b5c-a6504b08cae0" providerId="AD" clId="Web-{16003B73-9E96-B88E-D898-B77FF8464292}" dt="2024-09-10T06:33:33.799" v="1168"/>
          <ac:spMkLst>
            <pc:docMk/>
            <pc:sldMk cId="182712999" sldId="291"/>
            <ac:spMk id="29" creationId="{08A944A9-AEC4-8C48-BE73-F6BDDE9FEBCA}"/>
          </ac:spMkLst>
        </pc:spChg>
        <pc:spChg chg="add mod">
          <ac:chgData name="Hailey Durham" userId="S::hailey.durham@planetark.org::e7116dd4-47fb-4e16-8b5c-a6504b08cae0" providerId="AD" clId="Web-{16003B73-9E96-B88E-D898-B77FF8464292}" dt="2024-09-10T06:33:33.799" v="1169"/>
          <ac:spMkLst>
            <pc:docMk/>
            <pc:sldMk cId="182712999" sldId="291"/>
            <ac:spMk id="30" creationId="{96F1EF60-2439-1C4D-8350-A77BA9B8EAF1}"/>
          </ac:spMkLst>
        </pc:spChg>
        <pc:spChg chg="add mod">
          <ac:chgData name="Hailey Durham" userId="S::hailey.durham@planetark.org::e7116dd4-47fb-4e16-8b5c-a6504b08cae0" providerId="AD" clId="Web-{16003B73-9E96-B88E-D898-B77FF8464292}" dt="2024-09-10T06:33:33.799" v="1170"/>
          <ac:spMkLst>
            <pc:docMk/>
            <pc:sldMk cId="182712999" sldId="291"/>
            <ac:spMk id="31" creationId="{06A9D2A2-875A-A140-97A1-B9F5141BA7A7}"/>
          </ac:spMkLst>
        </pc:spChg>
        <pc:spChg chg="add mod">
          <ac:chgData name="Hailey Durham" userId="S::hailey.durham@planetark.org::e7116dd4-47fb-4e16-8b5c-a6504b08cae0" providerId="AD" clId="Web-{16003B73-9E96-B88E-D898-B77FF8464292}" dt="2024-09-10T06:35:05.708" v="1198" actId="1076"/>
          <ac:spMkLst>
            <pc:docMk/>
            <pc:sldMk cId="182712999" sldId="291"/>
            <ac:spMk id="32" creationId="{75C289C1-6D88-D149-B83F-D0382B1B32A5}"/>
          </ac:spMkLst>
        </pc:spChg>
        <pc:spChg chg="add mod">
          <ac:chgData name="Hailey Durham" userId="S::hailey.durham@planetark.org::e7116dd4-47fb-4e16-8b5c-a6504b08cae0" providerId="AD" clId="Web-{16003B73-9E96-B88E-D898-B77FF8464292}" dt="2024-09-10T06:33:33.799" v="1162"/>
          <ac:spMkLst>
            <pc:docMk/>
            <pc:sldMk cId="182712999" sldId="291"/>
            <ac:spMk id="33" creationId="{6D1A108A-FB3D-A945-AAE6-6814F1A03618}"/>
          </ac:spMkLst>
        </pc:spChg>
        <pc:spChg chg="add mod">
          <ac:chgData name="Hailey Durham" userId="S::hailey.durham@planetark.org::e7116dd4-47fb-4e16-8b5c-a6504b08cae0" providerId="AD" clId="Web-{16003B73-9E96-B88E-D898-B77FF8464292}" dt="2024-09-10T06:33:33.799" v="1163"/>
          <ac:spMkLst>
            <pc:docMk/>
            <pc:sldMk cId="182712999" sldId="291"/>
            <ac:spMk id="34" creationId="{6624049F-4388-F04B-BAAF-8E9860F66EC1}"/>
          </ac:spMkLst>
        </pc:spChg>
        <pc:spChg chg="add mod">
          <ac:chgData name="Hailey Durham" userId="S::hailey.durham@planetark.org::e7116dd4-47fb-4e16-8b5c-a6504b08cae0" providerId="AD" clId="Web-{16003B73-9E96-B88E-D898-B77FF8464292}" dt="2024-09-10T06:35:11.208" v="1199" actId="1076"/>
          <ac:spMkLst>
            <pc:docMk/>
            <pc:sldMk cId="182712999" sldId="291"/>
            <ac:spMk id="35" creationId="{7D8DF9E3-C947-464D-85F7-29B3EA5ECCBF}"/>
          </ac:spMkLst>
        </pc:spChg>
        <pc:spChg chg="add mod">
          <ac:chgData name="Hailey Durham" userId="S::hailey.durham@planetark.org::e7116dd4-47fb-4e16-8b5c-a6504b08cae0" providerId="AD" clId="Web-{16003B73-9E96-B88E-D898-B77FF8464292}" dt="2024-09-10T06:35:15.333" v="1200" actId="1076"/>
          <ac:spMkLst>
            <pc:docMk/>
            <pc:sldMk cId="182712999" sldId="291"/>
            <ac:spMk id="36" creationId="{11738F6A-5F6C-5646-AEE6-4B91325ECE78}"/>
          </ac:spMkLst>
        </pc:spChg>
        <pc:spChg chg="add mod">
          <ac:chgData name="Hailey Durham" userId="S::hailey.durham@planetark.org::e7116dd4-47fb-4e16-8b5c-a6504b08cae0" providerId="AD" clId="Web-{16003B73-9E96-B88E-D898-B77FF8464292}" dt="2024-09-10T06:33:15.236" v="1156" actId="1076"/>
          <ac:spMkLst>
            <pc:docMk/>
            <pc:sldMk cId="182712999" sldId="291"/>
            <ac:spMk id="38" creationId="{EB4980F8-9F0F-63DC-3F33-717D5730722E}"/>
          </ac:spMkLst>
        </pc:spChg>
        <pc:grpChg chg="add mod">
          <ac:chgData name="Hailey Durham" userId="S::hailey.durham@planetark.org::e7116dd4-47fb-4e16-8b5c-a6504b08cae0" providerId="AD" clId="Web-{16003B73-9E96-B88E-D898-B77FF8464292}" dt="2024-09-10T06:34:59.833" v="1197" actId="1076"/>
          <ac:grpSpMkLst>
            <pc:docMk/>
            <pc:sldMk cId="182712999" sldId="291"/>
            <ac:grpSpMk id="13" creationId="{18EAFD3B-7B7F-0C46-9850-DE6461CA64FC}"/>
          </ac:grpSpMkLst>
        </pc:grpChg>
        <pc:grpChg chg="add mod">
          <ac:chgData name="Hailey Durham" userId="S::hailey.durham@planetark.org::e7116dd4-47fb-4e16-8b5c-a6504b08cae0" providerId="AD" clId="Web-{16003B73-9E96-B88E-D898-B77FF8464292}" dt="2024-09-10T06:34:07.081" v="1182" actId="1076"/>
          <ac:grpSpMkLst>
            <pc:docMk/>
            <pc:sldMk cId="182712999" sldId="291"/>
            <ac:grpSpMk id="14" creationId="{A3921492-C49A-5842-A1C2-601DCA174A93}"/>
          </ac:grpSpMkLst>
        </pc:grpChg>
        <pc:grpChg chg="add mod">
          <ac:chgData name="Hailey Durham" userId="S::hailey.durham@planetark.org::e7116dd4-47fb-4e16-8b5c-a6504b08cae0" providerId="AD" clId="Web-{16003B73-9E96-B88E-D898-B77FF8464292}" dt="2024-09-10T06:33:56.550" v="1177" actId="1076"/>
          <ac:grpSpMkLst>
            <pc:docMk/>
            <pc:sldMk cId="182712999" sldId="291"/>
            <ac:grpSpMk id="15" creationId="{59F878AA-BD9E-4D4E-9E35-4EDA6E276F98}"/>
          </ac:grpSpMkLst>
        </pc:grpChg>
        <pc:picChg chg="add mod">
          <ac:chgData name="Hailey Durham" userId="S::hailey.durham@planetark.org::e7116dd4-47fb-4e16-8b5c-a6504b08cae0" providerId="AD" clId="Web-{16003B73-9E96-B88E-D898-B77FF8464292}" dt="2024-09-10T06:35:21.490" v="1201" actId="1076"/>
          <ac:picMkLst>
            <pc:docMk/>
            <pc:sldMk cId="182712999" sldId="291"/>
            <ac:picMk id="16" creationId="{CBA44053-2A12-5E4B-943D-0512FBAF8A50}"/>
          </ac:picMkLst>
        </pc:picChg>
        <pc:picChg chg="add mod">
          <ac:chgData name="Hailey Durham" userId="S::hailey.durham@planetark.org::e7116dd4-47fb-4e16-8b5c-a6504b08cae0" providerId="AD" clId="Web-{16003B73-9E96-B88E-D898-B77FF8464292}" dt="2024-09-10T06:34:07.097" v="1183" actId="1076"/>
          <ac:picMkLst>
            <pc:docMk/>
            <pc:sldMk cId="182712999" sldId="291"/>
            <ac:picMk id="17" creationId="{84C7B65C-DAA0-1041-AED8-1F78E6AC524F}"/>
          </ac:picMkLst>
        </pc:picChg>
        <pc:picChg chg="add mod">
          <ac:chgData name="Hailey Durham" userId="S::hailey.durham@planetark.org::e7116dd4-47fb-4e16-8b5c-a6504b08cae0" providerId="AD" clId="Web-{16003B73-9E96-B88E-D898-B77FF8464292}" dt="2024-09-10T06:33:56.581" v="1178" actId="1076"/>
          <ac:picMkLst>
            <pc:docMk/>
            <pc:sldMk cId="182712999" sldId="291"/>
            <ac:picMk id="18" creationId="{D8D2114D-1543-504D-955A-FAC2B93879C6}"/>
          </ac:picMkLst>
        </pc:picChg>
        <pc:picChg chg="add mod">
          <ac:chgData name="Hailey Durham" userId="S::hailey.durham@planetark.org::e7116dd4-47fb-4e16-8b5c-a6504b08cae0" providerId="AD" clId="Web-{16003B73-9E96-B88E-D898-B77FF8464292}" dt="2024-09-10T06:33:56.597" v="1179" actId="1076"/>
          <ac:picMkLst>
            <pc:docMk/>
            <pc:sldMk cId="182712999" sldId="291"/>
            <ac:picMk id="19" creationId="{C0B17F56-131F-BE48-A158-AA03B9BB6C87}"/>
          </ac:picMkLst>
        </pc:picChg>
        <pc:picChg chg="add mod">
          <ac:chgData name="Hailey Durham" userId="S::hailey.durham@planetark.org::e7116dd4-47fb-4e16-8b5c-a6504b08cae0" providerId="AD" clId="Web-{16003B73-9E96-B88E-D898-B77FF8464292}" dt="2024-09-10T06:33:56.612" v="1180" actId="1076"/>
          <ac:picMkLst>
            <pc:docMk/>
            <pc:sldMk cId="182712999" sldId="291"/>
            <ac:picMk id="20" creationId="{C879ACAC-68C6-334C-9D6B-BEB2F11423ED}"/>
          </ac:picMkLst>
        </pc:picChg>
      </pc:sldChg>
      <pc:sldChg chg="add">
        <pc:chgData name="Hailey Durham" userId="S::hailey.durham@planetark.org::e7116dd4-47fb-4e16-8b5c-a6504b08cae0" providerId="AD" clId="Web-{16003B73-9E96-B88E-D898-B77FF8464292}" dt="2024-09-10T06:36:47.492" v="1208"/>
        <pc:sldMkLst>
          <pc:docMk/>
          <pc:sldMk cId="660809728" sldId="292"/>
        </pc:sldMkLst>
      </pc:sldChg>
    </pc:docChg>
  </pc:docChgLst>
  <pc:docChgLst>
    <pc:chgData name="Hailey Durham" userId="S::hailey.durham@planetark.org::e7116dd4-47fb-4e16-8b5c-a6504b08cae0" providerId="AD" clId="Web-{8772A8BF-0F9D-E731-05A6-28AB68949AF1}"/>
    <pc:docChg chg="addSld delSld modSld">
      <pc:chgData name="Hailey Durham" userId="S::hailey.durham@planetark.org::e7116dd4-47fb-4e16-8b5c-a6504b08cae0" providerId="AD" clId="Web-{8772A8BF-0F9D-E731-05A6-28AB68949AF1}" dt="2024-09-05T00:21:44.614" v="971" actId="20577"/>
      <pc:docMkLst>
        <pc:docMk/>
      </pc:docMkLst>
      <pc:sldChg chg="del">
        <pc:chgData name="Hailey Durham" userId="S::hailey.durham@planetark.org::e7116dd4-47fb-4e16-8b5c-a6504b08cae0" providerId="AD" clId="Web-{8772A8BF-0F9D-E731-05A6-28AB68949AF1}" dt="2024-09-03T07:24:28.613" v="1"/>
        <pc:sldMkLst>
          <pc:docMk/>
          <pc:sldMk cId="0" sldId="256"/>
        </pc:sldMkLst>
      </pc:sldChg>
      <pc:sldChg chg="addSp delSp modSp modNotes">
        <pc:chgData name="Hailey Durham" userId="S::hailey.durham@planetark.org::e7116dd4-47fb-4e16-8b5c-a6504b08cae0" providerId="AD" clId="Web-{8772A8BF-0F9D-E731-05A6-28AB68949AF1}" dt="2024-09-04T04:58:04.958" v="432"/>
        <pc:sldMkLst>
          <pc:docMk/>
          <pc:sldMk cId="0" sldId="257"/>
        </pc:sldMkLst>
        <pc:spChg chg="mod">
          <ac:chgData name="Hailey Durham" userId="S::hailey.durham@planetark.org::e7116dd4-47fb-4e16-8b5c-a6504b08cae0" providerId="AD" clId="Web-{8772A8BF-0F9D-E731-05A6-28AB68949AF1}" dt="2024-09-04T04:54:02.812" v="411" actId="1076"/>
          <ac:spMkLst>
            <pc:docMk/>
            <pc:sldMk cId="0" sldId="257"/>
            <ac:spMk id="6" creationId="{00000000-0000-0000-0000-000000000000}"/>
          </ac:spMkLst>
        </pc:spChg>
        <pc:spChg chg="mod">
          <ac:chgData name="Hailey Durham" userId="S::hailey.durham@planetark.org::e7116dd4-47fb-4e16-8b5c-a6504b08cae0" providerId="AD" clId="Web-{8772A8BF-0F9D-E731-05A6-28AB68949AF1}" dt="2024-09-03T07:31:33.968" v="43" actId="20577"/>
          <ac:spMkLst>
            <pc:docMk/>
            <pc:sldMk cId="0" sldId="257"/>
            <ac:spMk id="8" creationId="{00000000-0000-0000-0000-000000000000}"/>
          </ac:spMkLst>
        </pc:spChg>
        <pc:spChg chg="del">
          <ac:chgData name="Hailey Durham" userId="S::hailey.durham@planetark.org::e7116dd4-47fb-4e16-8b5c-a6504b08cae0" providerId="AD" clId="Web-{8772A8BF-0F9D-E731-05A6-28AB68949AF1}" dt="2024-09-03T07:31:47.703" v="44"/>
          <ac:spMkLst>
            <pc:docMk/>
            <pc:sldMk cId="0" sldId="257"/>
            <ac:spMk id="20" creationId="{00000000-0000-0000-0000-000000000000}"/>
          </ac:spMkLst>
        </pc:spChg>
        <pc:spChg chg="del">
          <ac:chgData name="Hailey Durham" userId="S::hailey.durham@planetark.org::e7116dd4-47fb-4e16-8b5c-a6504b08cae0" providerId="AD" clId="Web-{8772A8BF-0F9D-E731-05A6-28AB68949AF1}" dt="2024-09-03T07:31:52.578" v="46"/>
          <ac:spMkLst>
            <pc:docMk/>
            <pc:sldMk cId="0" sldId="257"/>
            <ac:spMk id="21" creationId="{00000000-0000-0000-0000-000000000000}"/>
          </ac:spMkLst>
        </pc:spChg>
        <pc:spChg chg="add mod">
          <ac:chgData name="Hailey Durham" userId="S::hailey.durham@planetark.org::e7116dd4-47fb-4e16-8b5c-a6504b08cae0" providerId="AD" clId="Web-{8772A8BF-0F9D-E731-05A6-28AB68949AF1}" dt="2024-09-03T07:33:23.628" v="97" actId="20577"/>
          <ac:spMkLst>
            <pc:docMk/>
            <pc:sldMk cId="0" sldId="257"/>
            <ac:spMk id="23" creationId="{FCA12EBC-4EC2-0846-6D2F-68D0662E9B42}"/>
          </ac:spMkLst>
        </pc:spChg>
        <pc:spChg chg="add mod">
          <ac:chgData name="Hailey Durham" userId="S::hailey.durham@planetark.org::e7116dd4-47fb-4e16-8b5c-a6504b08cae0" providerId="AD" clId="Web-{8772A8BF-0F9D-E731-05A6-28AB68949AF1}" dt="2024-09-04T04:55:12.251" v="430" actId="14100"/>
          <ac:spMkLst>
            <pc:docMk/>
            <pc:sldMk cId="0" sldId="257"/>
            <ac:spMk id="29" creationId="{D12BC5DE-4AA3-FCBC-0DC4-BC9F66E05466}"/>
          </ac:spMkLst>
        </pc:spChg>
        <pc:grpChg chg="del">
          <ac:chgData name="Hailey Durham" userId="S::hailey.durham@planetark.org::e7116dd4-47fb-4e16-8b5c-a6504b08cae0" providerId="AD" clId="Web-{8772A8BF-0F9D-E731-05A6-28AB68949AF1}" dt="2024-09-03T07:31:53.875" v="47"/>
          <ac:grpSpMkLst>
            <pc:docMk/>
            <pc:sldMk cId="0" sldId="257"/>
            <ac:grpSpMk id="9" creationId="{00000000-0000-0000-0000-000000000000}"/>
          </ac:grpSpMkLst>
        </pc:grpChg>
        <pc:grpChg chg="del">
          <ac:chgData name="Hailey Durham" userId="S::hailey.durham@planetark.org::e7116dd4-47fb-4e16-8b5c-a6504b08cae0" providerId="AD" clId="Web-{8772A8BF-0F9D-E731-05A6-28AB68949AF1}" dt="2024-09-03T07:31:49.828" v="45"/>
          <ac:grpSpMkLst>
            <pc:docMk/>
            <pc:sldMk cId="0" sldId="257"/>
            <ac:grpSpMk id="17" creationId="{00000000-0000-0000-0000-000000000000}"/>
          </ac:grpSpMkLst>
        </pc:grpChg>
        <pc:picChg chg="add mod">
          <ac:chgData name="Hailey Durham" userId="S::hailey.durham@planetark.org::e7116dd4-47fb-4e16-8b5c-a6504b08cae0" providerId="AD" clId="Web-{8772A8BF-0F9D-E731-05A6-28AB68949AF1}" dt="2024-09-04T04:49:02.539" v="361" actId="1076"/>
          <ac:picMkLst>
            <pc:docMk/>
            <pc:sldMk cId="0" sldId="257"/>
            <ac:picMk id="9" creationId="{60726B83-2051-6D7D-268B-68794EE1A53E}"/>
          </ac:picMkLst>
        </pc:picChg>
        <pc:picChg chg="add mod">
          <ac:chgData name="Hailey Durham" userId="S::hailey.durham@planetark.org::e7116dd4-47fb-4e16-8b5c-a6504b08cae0" providerId="AD" clId="Web-{8772A8BF-0F9D-E731-05A6-28AB68949AF1}" dt="2024-09-04T04:49:06.289" v="363" actId="1076"/>
          <ac:picMkLst>
            <pc:docMk/>
            <pc:sldMk cId="0" sldId="257"/>
            <ac:picMk id="10" creationId="{D2360D70-4003-3CBB-3E9D-7F12E5363D65}"/>
          </ac:picMkLst>
        </pc:picChg>
        <pc:picChg chg="add mod">
          <ac:chgData name="Hailey Durham" userId="S::hailey.durham@planetark.org::e7116dd4-47fb-4e16-8b5c-a6504b08cae0" providerId="AD" clId="Web-{8772A8BF-0F9D-E731-05A6-28AB68949AF1}" dt="2024-09-04T04:51:00.135" v="367" actId="1076"/>
          <ac:picMkLst>
            <pc:docMk/>
            <pc:sldMk cId="0" sldId="257"/>
            <ac:picMk id="11" creationId="{541C68F8-691E-0F96-529F-ABBC4FAA359C}"/>
          </ac:picMkLst>
        </pc:picChg>
        <pc:picChg chg="add del mod">
          <ac:chgData name="Hailey Durham" userId="S::hailey.durham@planetark.org::e7116dd4-47fb-4e16-8b5c-a6504b08cae0" providerId="AD" clId="Web-{8772A8BF-0F9D-E731-05A6-28AB68949AF1}" dt="2024-09-04T04:51:14.479" v="373" actId="14100"/>
          <ac:picMkLst>
            <pc:docMk/>
            <pc:sldMk cId="0" sldId="257"/>
            <ac:picMk id="12" creationId="{507DE9D3-25B5-3EA6-1895-A427059E28F0}"/>
          </ac:picMkLst>
        </pc:picChg>
        <pc:picChg chg="add mod">
          <ac:chgData name="Hailey Durham" userId="S::hailey.durham@planetark.org::e7116dd4-47fb-4e16-8b5c-a6504b08cae0" providerId="AD" clId="Web-{8772A8BF-0F9D-E731-05A6-28AB68949AF1}" dt="2024-09-04T04:53:34.998" v="405" actId="1076"/>
          <ac:picMkLst>
            <pc:docMk/>
            <pc:sldMk cId="0" sldId="257"/>
            <ac:picMk id="13" creationId="{693752B5-24CE-2BD7-AAE0-7F3468003B37}"/>
          </ac:picMkLst>
        </pc:picChg>
        <pc:picChg chg="add mod">
          <ac:chgData name="Hailey Durham" userId="S::hailey.durham@planetark.org::e7116dd4-47fb-4e16-8b5c-a6504b08cae0" providerId="AD" clId="Web-{8772A8BF-0F9D-E731-05A6-28AB68949AF1}" dt="2024-09-04T04:48:18.100" v="351" actId="1076"/>
          <ac:picMkLst>
            <pc:docMk/>
            <pc:sldMk cId="0" sldId="257"/>
            <ac:picMk id="14" creationId="{A35422EB-78E0-2000-E96A-CED3F84672B0}"/>
          </ac:picMkLst>
        </pc:picChg>
        <pc:picChg chg="add mod">
          <ac:chgData name="Hailey Durham" userId="S::hailey.durham@planetark.org::e7116dd4-47fb-4e16-8b5c-a6504b08cae0" providerId="AD" clId="Web-{8772A8BF-0F9D-E731-05A6-28AB68949AF1}" dt="2024-09-04T04:49:20.055" v="366" actId="1076"/>
          <ac:picMkLst>
            <pc:docMk/>
            <pc:sldMk cId="0" sldId="257"/>
            <ac:picMk id="15" creationId="{F0B2D12F-DCF1-E9F1-D56B-C26ECA75C536}"/>
          </ac:picMkLst>
        </pc:picChg>
        <pc:picChg chg="add mod">
          <ac:chgData name="Hailey Durham" userId="S::hailey.durham@planetark.org::e7116dd4-47fb-4e16-8b5c-a6504b08cae0" providerId="AD" clId="Web-{8772A8BF-0F9D-E731-05A6-28AB68949AF1}" dt="2024-09-04T04:53:46.811" v="409" actId="1076"/>
          <ac:picMkLst>
            <pc:docMk/>
            <pc:sldMk cId="0" sldId="257"/>
            <ac:picMk id="16" creationId="{D79A220B-2F69-0A91-BA0F-637A8005CBD9}"/>
          </ac:picMkLst>
        </pc:picChg>
        <pc:picChg chg="add mod">
          <ac:chgData name="Hailey Durham" userId="S::hailey.durham@planetark.org::e7116dd4-47fb-4e16-8b5c-a6504b08cae0" providerId="AD" clId="Web-{8772A8BF-0F9D-E731-05A6-28AB68949AF1}" dt="2024-09-04T04:53:36.389" v="406" actId="1076"/>
          <ac:picMkLst>
            <pc:docMk/>
            <pc:sldMk cId="0" sldId="257"/>
            <ac:picMk id="17" creationId="{46CC772F-47F0-947E-B2CC-2E367EE6170A}"/>
          </ac:picMkLst>
        </pc:picChg>
        <pc:picChg chg="add mod">
          <ac:chgData name="Hailey Durham" userId="S::hailey.durham@planetark.org::e7116dd4-47fb-4e16-8b5c-a6504b08cae0" providerId="AD" clId="Web-{8772A8BF-0F9D-E731-05A6-28AB68949AF1}" dt="2024-09-04T04:51:30.214" v="379" actId="1076"/>
          <ac:picMkLst>
            <pc:docMk/>
            <pc:sldMk cId="0" sldId="257"/>
            <ac:picMk id="18" creationId="{01E73710-16A9-744A-0161-FE786B657111}"/>
          </ac:picMkLst>
        </pc:picChg>
        <pc:picChg chg="add mod">
          <ac:chgData name="Hailey Durham" userId="S::hailey.durham@planetark.org::e7116dd4-47fb-4e16-8b5c-a6504b08cae0" providerId="AD" clId="Web-{8772A8BF-0F9D-E731-05A6-28AB68949AF1}" dt="2024-09-04T04:53:55.749" v="410" actId="1076"/>
          <ac:picMkLst>
            <pc:docMk/>
            <pc:sldMk cId="0" sldId="257"/>
            <ac:picMk id="19" creationId="{765EAAFF-C8C9-DBAF-468F-73542414DF87}"/>
          </ac:picMkLst>
        </pc:picChg>
        <pc:picChg chg="add mod">
          <ac:chgData name="Hailey Durham" userId="S::hailey.durham@planetark.org::e7116dd4-47fb-4e16-8b5c-a6504b08cae0" providerId="AD" clId="Web-{8772A8BF-0F9D-E731-05A6-28AB68949AF1}" dt="2024-09-04T04:51:34.402" v="380" actId="14100"/>
          <ac:picMkLst>
            <pc:docMk/>
            <pc:sldMk cId="0" sldId="257"/>
            <ac:picMk id="20" creationId="{143CA432-8CB5-01E3-6EA5-EDA11955CF2A}"/>
          </ac:picMkLst>
        </pc:picChg>
        <pc:picChg chg="add mod">
          <ac:chgData name="Hailey Durham" userId="S::hailey.durham@planetark.org::e7116dd4-47fb-4e16-8b5c-a6504b08cae0" providerId="AD" clId="Web-{8772A8BF-0F9D-E731-05A6-28AB68949AF1}" dt="2024-09-04T04:52:41.700" v="389" actId="1076"/>
          <ac:picMkLst>
            <pc:docMk/>
            <pc:sldMk cId="0" sldId="257"/>
            <ac:picMk id="21" creationId="{6A2C626C-D1A9-C1DF-AFB5-E1DA08CB9C45}"/>
          </ac:picMkLst>
        </pc:picChg>
        <pc:picChg chg="add mod">
          <ac:chgData name="Hailey Durham" userId="S::hailey.durham@planetark.org::e7116dd4-47fb-4e16-8b5c-a6504b08cae0" providerId="AD" clId="Web-{8772A8BF-0F9D-E731-05A6-28AB68949AF1}" dt="2024-09-04T04:52:49.466" v="391" actId="1076"/>
          <ac:picMkLst>
            <pc:docMk/>
            <pc:sldMk cId="0" sldId="257"/>
            <ac:picMk id="22" creationId="{BBDD217B-F617-92FC-DC8C-64D723CAD088}"/>
          </ac:picMkLst>
        </pc:picChg>
        <pc:picChg chg="add mod">
          <ac:chgData name="Hailey Durham" userId="S::hailey.durham@planetark.org::e7116dd4-47fb-4e16-8b5c-a6504b08cae0" providerId="AD" clId="Web-{8772A8BF-0F9D-E731-05A6-28AB68949AF1}" dt="2024-09-04T04:52:59.232" v="393" actId="1076"/>
          <ac:picMkLst>
            <pc:docMk/>
            <pc:sldMk cId="0" sldId="257"/>
            <ac:picMk id="24" creationId="{C12F2165-0E5C-4DFE-8DED-6CE398BBF04D}"/>
          </ac:picMkLst>
        </pc:picChg>
        <pc:picChg chg="add del mod">
          <ac:chgData name="Hailey Durham" userId="S::hailey.durham@planetark.org::e7116dd4-47fb-4e16-8b5c-a6504b08cae0" providerId="AD" clId="Web-{8772A8BF-0F9D-E731-05A6-28AB68949AF1}" dt="2024-09-03T07:33:32.409" v="100"/>
          <ac:picMkLst>
            <pc:docMk/>
            <pc:sldMk cId="0" sldId="257"/>
            <ac:picMk id="24" creationId="{D386655D-2665-6966-8753-18B936219A6A}"/>
          </ac:picMkLst>
        </pc:picChg>
        <pc:picChg chg="add mod">
          <ac:chgData name="Hailey Durham" userId="S::hailey.durham@planetark.org::e7116dd4-47fb-4e16-8b5c-a6504b08cae0" providerId="AD" clId="Web-{8772A8BF-0F9D-E731-05A6-28AB68949AF1}" dt="2024-09-04T04:53:04.248" v="395" actId="1076"/>
          <ac:picMkLst>
            <pc:docMk/>
            <pc:sldMk cId="0" sldId="257"/>
            <ac:picMk id="25" creationId="{352E8E7E-E20A-B585-A17E-2EFFE30F485F}"/>
          </ac:picMkLst>
        </pc:picChg>
        <pc:picChg chg="add del mod">
          <ac:chgData name="Hailey Durham" userId="S::hailey.durham@planetark.org::e7116dd4-47fb-4e16-8b5c-a6504b08cae0" providerId="AD" clId="Web-{8772A8BF-0F9D-E731-05A6-28AB68949AF1}" dt="2024-09-04T04:53:15.764" v="399"/>
          <ac:picMkLst>
            <pc:docMk/>
            <pc:sldMk cId="0" sldId="257"/>
            <ac:picMk id="26" creationId="{5F2EC0ED-8124-D000-3798-D836F34F4974}"/>
          </ac:picMkLst>
        </pc:picChg>
        <pc:picChg chg="add mod">
          <ac:chgData name="Hailey Durham" userId="S::hailey.durham@planetark.org::e7116dd4-47fb-4e16-8b5c-a6504b08cae0" providerId="AD" clId="Web-{8772A8BF-0F9D-E731-05A6-28AB68949AF1}" dt="2024-09-04T04:53:39.842" v="407" actId="1076"/>
          <ac:picMkLst>
            <pc:docMk/>
            <pc:sldMk cId="0" sldId="257"/>
            <ac:picMk id="27" creationId="{797384E6-528F-A0C7-71D9-95B1BA7F0814}"/>
          </ac:picMkLst>
        </pc:picChg>
        <pc:picChg chg="add mod">
          <ac:chgData name="Hailey Durham" userId="S::hailey.durham@planetark.org::e7116dd4-47fb-4e16-8b5c-a6504b08cae0" providerId="AD" clId="Web-{8772A8BF-0F9D-E731-05A6-28AB68949AF1}" dt="2024-09-04T04:53:43.342" v="408" actId="1076"/>
          <ac:picMkLst>
            <pc:docMk/>
            <pc:sldMk cId="0" sldId="257"/>
            <ac:picMk id="28" creationId="{DC751F82-5199-4F23-05EC-CEAF63FE967C}"/>
          </ac:picMkLst>
        </pc:picChg>
      </pc:sldChg>
      <pc:sldChg chg="addSp delSp modSp">
        <pc:chgData name="Hailey Durham" userId="S::hailey.durham@planetark.org::e7116dd4-47fb-4e16-8b5c-a6504b08cae0" providerId="AD" clId="Web-{8772A8BF-0F9D-E731-05A6-28AB68949AF1}" dt="2024-09-04T22:13:19.976" v="761"/>
        <pc:sldMkLst>
          <pc:docMk/>
          <pc:sldMk cId="0" sldId="258"/>
        </pc:sldMkLst>
        <pc:spChg chg="del mod">
          <ac:chgData name="Hailey Durham" userId="S::hailey.durham@planetark.org::e7116dd4-47fb-4e16-8b5c-a6504b08cae0" providerId="AD" clId="Web-{8772A8BF-0F9D-E731-05A6-28AB68949AF1}" dt="2024-09-04T22:12:33.615" v="750"/>
          <ac:spMkLst>
            <pc:docMk/>
            <pc:sldMk cId="0" sldId="258"/>
            <ac:spMk id="5" creationId="{00000000-0000-0000-0000-000000000000}"/>
          </ac:spMkLst>
        </pc:spChg>
        <pc:spChg chg="mod">
          <ac:chgData name="Hailey Durham" userId="S::hailey.durham@planetark.org::e7116dd4-47fb-4e16-8b5c-a6504b08cae0" providerId="AD" clId="Web-{8772A8BF-0F9D-E731-05A6-28AB68949AF1}" dt="2024-09-04T22:12:28.115" v="715" actId="1076"/>
          <ac:spMkLst>
            <pc:docMk/>
            <pc:sldMk cId="0" sldId="258"/>
            <ac:spMk id="6" creationId="{00000000-0000-0000-0000-000000000000}"/>
          </ac:spMkLst>
        </pc:spChg>
        <pc:spChg chg="mod">
          <ac:chgData name="Hailey Durham" userId="S::hailey.durham@planetark.org::e7116dd4-47fb-4e16-8b5c-a6504b08cae0" providerId="AD" clId="Web-{8772A8BF-0F9D-E731-05A6-28AB68949AF1}" dt="2024-09-04T22:13:19.976" v="760"/>
          <ac:spMkLst>
            <pc:docMk/>
            <pc:sldMk cId="0" sldId="258"/>
            <ac:spMk id="9" creationId="{460B4DCC-295E-0AD2-2864-51D6A80A0735}"/>
          </ac:spMkLst>
        </pc:spChg>
        <pc:spChg chg="add mod">
          <ac:chgData name="Hailey Durham" userId="S::hailey.durham@planetark.org::e7116dd4-47fb-4e16-8b5c-a6504b08cae0" providerId="AD" clId="Web-{8772A8BF-0F9D-E731-05A6-28AB68949AF1}" dt="2024-09-04T22:12:28.271" v="723" actId="1076"/>
          <ac:spMkLst>
            <pc:docMk/>
            <pc:sldMk cId="0" sldId="258"/>
            <ac:spMk id="36" creationId="{8B3D0B32-DEFB-549E-7551-E804F7FDAC99}"/>
          </ac:spMkLst>
        </pc:spChg>
        <pc:spChg chg="add mod">
          <ac:chgData name="Hailey Durham" userId="S::hailey.durham@planetark.org::e7116dd4-47fb-4e16-8b5c-a6504b08cae0" providerId="AD" clId="Web-{8772A8BF-0F9D-E731-05A6-28AB68949AF1}" dt="2024-09-04T22:12:28.271" v="724" actId="1076"/>
          <ac:spMkLst>
            <pc:docMk/>
            <pc:sldMk cId="0" sldId="258"/>
            <ac:spMk id="38" creationId="{2D814962-C6AD-19DD-376B-B8D4F60DF824}"/>
          </ac:spMkLst>
        </pc:spChg>
        <pc:spChg chg="add mod">
          <ac:chgData name="Hailey Durham" userId="S::hailey.durham@planetark.org::e7116dd4-47fb-4e16-8b5c-a6504b08cae0" providerId="AD" clId="Web-{8772A8BF-0F9D-E731-05A6-28AB68949AF1}" dt="2024-09-04T22:12:28.302" v="725" actId="1076"/>
          <ac:spMkLst>
            <pc:docMk/>
            <pc:sldMk cId="0" sldId="258"/>
            <ac:spMk id="40" creationId="{D6240F78-DDF5-7257-8B65-3FE808766A15}"/>
          </ac:spMkLst>
        </pc:spChg>
        <pc:spChg chg="add mod">
          <ac:chgData name="Hailey Durham" userId="S::hailey.durham@planetark.org::e7116dd4-47fb-4e16-8b5c-a6504b08cae0" providerId="AD" clId="Web-{8772A8BF-0F9D-E731-05A6-28AB68949AF1}" dt="2024-09-04T22:12:28.302" v="726" actId="1076"/>
          <ac:spMkLst>
            <pc:docMk/>
            <pc:sldMk cId="0" sldId="258"/>
            <ac:spMk id="42" creationId="{BAC4540B-4698-1653-D0DB-347820397702}"/>
          </ac:spMkLst>
        </pc:spChg>
        <pc:spChg chg="add mod">
          <ac:chgData name="Hailey Durham" userId="S::hailey.durham@planetark.org::e7116dd4-47fb-4e16-8b5c-a6504b08cae0" providerId="AD" clId="Web-{8772A8BF-0F9D-E731-05A6-28AB68949AF1}" dt="2024-09-04T22:12:28.318" v="727" actId="1076"/>
          <ac:spMkLst>
            <pc:docMk/>
            <pc:sldMk cId="0" sldId="258"/>
            <ac:spMk id="44" creationId="{C111313A-54A7-2858-0191-23763BE5587B}"/>
          </ac:spMkLst>
        </pc:spChg>
        <pc:spChg chg="add mod">
          <ac:chgData name="Hailey Durham" userId="S::hailey.durham@planetark.org::e7116dd4-47fb-4e16-8b5c-a6504b08cae0" providerId="AD" clId="Web-{8772A8BF-0F9D-E731-05A6-28AB68949AF1}" dt="2024-09-04T22:12:28.333" v="728" actId="1076"/>
          <ac:spMkLst>
            <pc:docMk/>
            <pc:sldMk cId="0" sldId="258"/>
            <ac:spMk id="46" creationId="{F416DCF0-53DC-D9EA-05AB-F7E4A4C6DC3A}"/>
          </ac:spMkLst>
        </pc:spChg>
        <pc:spChg chg="add mod">
          <ac:chgData name="Hailey Durham" userId="S::hailey.durham@planetark.org::e7116dd4-47fb-4e16-8b5c-a6504b08cae0" providerId="AD" clId="Web-{8772A8BF-0F9D-E731-05A6-28AB68949AF1}" dt="2024-09-04T22:12:28.443" v="733" actId="1076"/>
          <ac:spMkLst>
            <pc:docMk/>
            <pc:sldMk cId="0" sldId="258"/>
            <ac:spMk id="56" creationId="{333B28F3-1DB0-074B-2410-DDD174DBBCEF}"/>
          </ac:spMkLst>
        </pc:spChg>
        <pc:spChg chg="add mod">
          <ac:chgData name="Hailey Durham" userId="S::hailey.durham@planetark.org::e7116dd4-47fb-4e16-8b5c-a6504b08cae0" providerId="AD" clId="Web-{8772A8BF-0F9D-E731-05A6-28AB68949AF1}" dt="2024-09-04T22:12:28.615" v="747" actId="1076"/>
          <ac:spMkLst>
            <pc:docMk/>
            <pc:sldMk cId="0" sldId="258"/>
            <ac:spMk id="84" creationId="{F922D760-48AD-5304-D87A-985D9FDEB3BB}"/>
          </ac:spMkLst>
        </pc:spChg>
        <pc:spChg chg="add">
          <ac:chgData name="Hailey Durham" userId="S::hailey.durham@planetark.org::e7116dd4-47fb-4e16-8b5c-a6504b08cae0" providerId="AD" clId="Web-{8772A8BF-0F9D-E731-05A6-28AB68949AF1}" dt="2024-09-04T22:12:51.397" v="753"/>
          <ac:spMkLst>
            <pc:docMk/>
            <pc:sldMk cId="0" sldId="258"/>
            <ac:spMk id="94" creationId="{85B530A0-616E-50C2-1EBD-9ECA7EB8601B}"/>
          </ac:spMkLst>
        </pc:spChg>
        <pc:grpChg chg="del mod">
          <ac:chgData name="Hailey Durham" userId="S::hailey.durham@planetark.org::e7116dd4-47fb-4e16-8b5c-a6504b08cae0" providerId="AD" clId="Web-{8772A8BF-0F9D-E731-05A6-28AB68949AF1}" dt="2024-09-04T22:12:35.646" v="751"/>
          <ac:grpSpMkLst>
            <pc:docMk/>
            <pc:sldMk cId="0" sldId="258"/>
            <ac:grpSpMk id="2" creationId="{00000000-0000-0000-0000-000000000000}"/>
          </ac:grpSpMkLst>
        </pc:grpChg>
        <pc:grpChg chg="add mod">
          <ac:chgData name="Hailey Durham" userId="S::hailey.durham@planetark.org::e7116dd4-47fb-4e16-8b5c-a6504b08cae0" providerId="AD" clId="Web-{8772A8BF-0F9D-E731-05A6-28AB68949AF1}" dt="2024-09-04T22:12:28.130" v="716" actId="1076"/>
          <ac:grpSpMkLst>
            <pc:docMk/>
            <pc:sldMk cId="0" sldId="258"/>
            <ac:grpSpMk id="10" creationId="{63A15B90-73B7-C178-1A64-EC6D479E03C3}"/>
          </ac:grpSpMkLst>
        </pc:grpChg>
        <pc:grpChg chg="add mod">
          <ac:chgData name="Hailey Durham" userId="S::hailey.durham@planetark.org::e7116dd4-47fb-4e16-8b5c-a6504b08cae0" providerId="AD" clId="Web-{8772A8BF-0F9D-E731-05A6-28AB68949AF1}" dt="2024-09-04T22:12:28.146" v="717" actId="1076"/>
          <ac:grpSpMkLst>
            <pc:docMk/>
            <pc:sldMk cId="0" sldId="258"/>
            <ac:grpSpMk id="14" creationId="{325796EC-6A9B-D89D-9940-BD565F53DFFB}"/>
          </ac:grpSpMkLst>
        </pc:grpChg>
        <pc:grpChg chg="add mod">
          <ac:chgData name="Hailey Durham" userId="S::hailey.durham@planetark.org::e7116dd4-47fb-4e16-8b5c-a6504b08cae0" providerId="AD" clId="Web-{8772A8BF-0F9D-E731-05A6-28AB68949AF1}" dt="2024-09-04T22:12:28.177" v="718" actId="1076"/>
          <ac:grpSpMkLst>
            <pc:docMk/>
            <pc:sldMk cId="0" sldId="258"/>
            <ac:grpSpMk id="18" creationId="{08407D16-F781-85AB-F47D-138107834376}"/>
          </ac:grpSpMkLst>
        </pc:grpChg>
        <pc:grpChg chg="add mod">
          <ac:chgData name="Hailey Durham" userId="S::hailey.durham@planetark.org::e7116dd4-47fb-4e16-8b5c-a6504b08cae0" providerId="AD" clId="Web-{8772A8BF-0F9D-E731-05A6-28AB68949AF1}" dt="2024-09-04T22:12:28.193" v="719" actId="1076"/>
          <ac:grpSpMkLst>
            <pc:docMk/>
            <pc:sldMk cId="0" sldId="258"/>
            <ac:grpSpMk id="22" creationId="{51F43C13-3C8F-9E96-C415-1308FB4570E2}"/>
          </ac:grpSpMkLst>
        </pc:grpChg>
        <pc:grpChg chg="add mod">
          <ac:chgData name="Hailey Durham" userId="S::hailey.durham@planetark.org::e7116dd4-47fb-4e16-8b5c-a6504b08cae0" providerId="AD" clId="Web-{8772A8BF-0F9D-E731-05A6-28AB68949AF1}" dt="2024-09-04T22:12:28.208" v="720" actId="1076"/>
          <ac:grpSpMkLst>
            <pc:docMk/>
            <pc:sldMk cId="0" sldId="258"/>
            <ac:grpSpMk id="26" creationId="{9E107608-18E5-72F9-2AB1-C2D707AD6DEC}"/>
          </ac:grpSpMkLst>
        </pc:grpChg>
        <pc:grpChg chg="add mod">
          <ac:chgData name="Hailey Durham" userId="S::hailey.durham@planetark.org::e7116dd4-47fb-4e16-8b5c-a6504b08cae0" providerId="AD" clId="Web-{8772A8BF-0F9D-E731-05A6-28AB68949AF1}" dt="2024-09-04T22:12:28.224" v="721" actId="1076"/>
          <ac:grpSpMkLst>
            <pc:docMk/>
            <pc:sldMk cId="0" sldId="258"/>
            <ac:grpSpMk id="30" creationId="{3A7186AC-F37F-F2B6-F9EF-1B879B1B128F}"/>
          </ac:grpSpMkLst>
        </pc:grpChg>
        <pc:grpChg chg="add mod">
          <ac:chgData name="Hailey Durham" userId="S::hailey.durham@planetark.org::e7116dd4-47fb-4e16-8b5c-a6504b08cae0" providerId="AD" clId="Web-{8772A8BF-0F9D-E731-05A6-28AB68949AF1}" dt="2024-09-04T22:12:28.255" v="722" actId="1076"/>
          <ac:grpSpMkLst>
            <pc:docMk/>
            <pc:sldMk cId="0" sldId="258"/>
            <ac:grpSpMk id="34" creationId="{E9F9D2B9-F2ED-8F22-3E87-26ACF80D9C31}"/>
          </ac:grpSpMkLst>
        </pc:grpChg>
        <pc:grpChg chg="add">
          <ac:chgData name="Hailey Durham" userId="S::hailey.durham@planetark.org::e7116dd4-47fb-4e16-8b5c-a6504b08cae0" providerId="AD" clId="Web-{8772A8BF-0F9D-E731-05A6-28AB68949AF1}" dt="2024-09-04T22:12:44.553" v="752"/>
          <ac:grpSpMkLst>
            <pc:docMk/>
            <pc:sldMk cId="0" sldId="258"/>
            <ac:grpSpMk id="92" creationId="{EC59718C-CDA2-DC4A-5B85-CD9A42D12557}"/>
          </ac:grpSpMkLst>
        </pc:grpChg>
        <pc:picChg chg="mod">
          <ac:chgData name="Hailey Durham" userId="S::hailey.durham@planetark.org::e7116dd4-47fb-4e16-8b5c-a6504b08cae0" providerId="AD" clId="Web-{8772A8BF-0F9D-E731-05A6-28AB68949AF1}" dt="2024-09-04T22:13:19.976" v="761"/>
          <ac:picMkLst>
            <pc:docMk/>
            <pc:sldMk cId="0" sldId="258"/>
            <ac:picMk id="8" creationId="{DCE0DC48-B682-CCB9-EFDF-B5FA2FD6D055}"/>
          </ac:picMkLst>
        </pc:picChg>
        <pc:picChg chg="add mod">
          <ac:chgData name="Hailey Durham" userId="S::hailey.durham@planetark.org::e7116dd4-47fb-4e16-8b5c-a6504b08cae0" providerId="AD" clId="Web-{8772A8BF-0F9D-E731-05A6-28AB68949AF1}" dt="2024-09-04T22:12:28.365" v="729" actId="1076"/>
          <ac:picMkLst>
            <pc:docMk/>
            <pc:sldMk cId="0" sldId="258"/>
            <ac:picMk id="48" creationId="{DD9116D4-359B-BBA5-9BBC-36156D1F3AF7}"/>
          </ac:picMkLst>
        </pc:picChg>
        <pc:picChg chg="add mod">
          <ac:chgData name="Hailey Durham" userId="S::hailey.durham@planetark.org::e7116dd4-47fb-4e16-8b5c-a6504b08cae0" providerId="AD" clId="Web-{8772A8BF-0F9D-E731-05A6-28AB68949AF1}" dt="2024-09-04T22:12:28.380" v="730" actId="1076"/>
          <ac:picMkLst>
            <pc:docMk/>
            <pc:sldMk cId="0" sldId="258"/>
            <ac:picMk id="50" creationId="{540424D5-9091-A844-D26B-645ADB9B4FD3}"/>
          </ac:picMkLst>
        </pc:picChg>
        <pc:picChg chg="add mod">
          <ac:chgData name="Hailey Durham" userId="S::hailey.durham@planetark.org::e7116dd4-47fb-4e16-8b5c-a6504b08cae0" providerId="AD" clId="Web-{8772A8BF-0F9D-E731-05A6-28AB68949AF1}" dt="2024-09-04T22:12:28.411" v="731" actId="1076"/>
          <ac:picMkLst>
            <pc:docMk/>
            <pc:sldMk cId="0" sldId="258"/>
            <ac:picMk id="52" creationId="{65497FB6-99F6-C7BD-2855-C4647F1BE90B}"/>
          </ac:picMkLst>
        </pc:picChg>
        <pc:picChg chg="add mod">
          <ac:chgData name="Hailey Durham" userId="S::hailey.durham@planetark.org::e7116dd4-47fb-4e16-8b5c-a6504b08cae0" providerId="AD" clId="Web-{8772A8BF-0F9D-E731-05A6-28AB68949AF1}" dt="2024-09-04T22:12:28.427" v="732" actId="1076"/>
          <ac:picMkLst>
            <pc:docMk/>
            <pc:sldMk cId="0" sldId="258"/>
            <ac:picMk id="54" creationId="{00BF586C-F81D-ADC8-BA3A-5E643730D090}"/>
          </ac:picMkLst>
        </pc:picChg>
        <pc:picChg chg="add mod">
          <ac:chgData name="Hailey Durham" userId="S::hailey.durham@planetark.org::e7116dd4-47fb-4e16-8b5c-a6504b08cae0" providerId="AD" clId="Web-{8772A8BF-0F9D-E731-05A6-28AB68949AF1}" dt="2024-09-04T22:12:28.458" v="734" actId="1076"/>
          <ac:picMkLst>
            <pc:docMk/>
            <pc:sldMk cId="0" sldId="258"/>
            <ac:picMk id="58" creationId="{51926EB5-2FF8-3A77-CEA0-D0278E4C9AA3}"/>
          </ac:picMkLst>
        </pc:picChg>
        <pc:picChg chg="add mod">
          <ac:chgData name="Hailey Durham" userId="S::hailey.durham@planetark.org::e7116dd4-47fb-4e16-8b5c-a6504b08cae0" providerId="AD" clId="Web-{8772A8BF-0F9D-E731-05A6-28AB68949AF1}" dt="2024-09-04T22:12:28.474" v="735" actId="1076"/>
          <ac:picMkLst>
            <pc:docMk/>
            <pc:sldMk cId="0" sldId="258"/>
            <ac:picMk id="60" creationId="{F63DD15E-9AB6-39F7-8FC4-336E35A38167}"/>
          </ac:picMkLst>
        </pc:picChg>
        <pc:picChg chg="add mod">
          <ac:chgData name="Hailey Durham" userId="S::hailey.durham@planetark.org::e7116dd4-47fb-4e16-8b5c-a6504b08cae0" providerId="AD" clId="Web-{8772A8BF-0F9D-E731-05A6-28AB68949AF1}" dt="2024-09-04T22:12:28.490" v="736" actId="1076"/>
          <ac:picMkLst>
            <pc:docMk/>
            <pc:sldMk cId="0" sldId="258"/>
            <ac:picMk id="62" creationId="{3C6A4921-8D30-38F2-8F65-ADC6FE303DCA}"/>
          </ac:picMkLst>
        </pc:picChg>
        <pc:picChg chg="add mod">
          <ac:chgData name="Hailey Durham" userId="S::hailey.durham@planetark.org::e7116dd4-47fb-4e16-8b5c-a6504b08cae0" providerId="AD" clId="Web-{8772A8BF-0F9D-E731-05A6-28AB68949AF1}" dt="2024-09-04T22:12:28.505" v="737" actId="1076"/>
          <ac:picMkLst>
            <pc:docMk/>
            <pc:sldMk cId="0" sldId="258"/>
            <ac:picMk id="64" creationId="{F5A202F2-2434-0D82-CDD4-C80742162950}"/>
          </ac:picMkLst>
        </pc:picChg>
        <pc:picChg chg="add mod">
          <ac:chgData name="Hailey Durham" userId="S::hailey.durham@planetark.org::e7116dd4-47fb-4e16-8b5c-a6504b08cae0" providerId="AD" clId="Web-{8772A8BF-0F9D-E731-05A6-28AB68949AF1}" dt="2024-09-04T22:12:28.521" v="738" actId="1076"/>
          <ac:picMkLst>
            <pc:docMk/>
            <pc:sldMk cId="0" sldId="258"/>
            <ac:picMk id="66" creationId="{EA58A476-EE6A-FE03-29AB-42B013A10263}"/>
          </ac:picMkLst>
        </pc:picChg>
        <pc:picChg chg="add mod">
          <ac:chgData name="Hailey Durham" userId="S::hailey.durham@planetark.org::e7116dd4-47fb-4e16-8b5c-a6504b08cae0" providerId="AD" clId="Web-{8772A8BF-0F9D-E731-05A6-28AB68949AF1}" dt="2024-09-04T22:12:28.537" v="739" actId="1076"/>
          <ac:picMkLst>
            <pc:docMk/>
            <pc:sldMk cId="0" sldId="258"/>
            <ac:picMk id="68" creationId="{798F837A-E29B-6E6A-6904-66CF89E0B2B3}"/>
          </ac:picMkLst>
        </pc:picChg>
        <pc:picChg chg="add mod">
          <ac:chgData name="Hailey Durham" userId="S::hailey.durham@planetark.org::e7116dd4-47fb-4e16-8b5c-a6504b08cae0" providerId="AD" clId="Web-{8772A8BF-0F9D-E731-05A6-28AB68949AF1}" dt="2024-09-04T22:12:28.537" v="740" actId="1076"/>
          <ac:picMkLst>
            <pc:docMk/>
            <pc:sldMk cId="0" sldId="258"/>
            <ac:picMk id="70" creationId="{5E03AD17-8100-0908-C333-A600AC1E6E54}"/>
          </ac:picMkLst>
        </pc:picChg>
        <pc:picChg chg="add mod">
          <ac:chgData name="Hailey Durham" userId="S::hailey.durham@planetark.org::e7116dd4-47fb-4e16-8b5c-a6504b08cae0" providerId="AD" clId="Web-{8772A8BF-0F9D-E731-05A6-28AB68949AF1}" dt="2024-09-04T22:12:28.552" v="741" actId="1076"/>
          <ac:picMkLst>
            <pc:docMk/>
            <pc:sldMk cId="0" sldId="258"/>
            <ac:picMk id="72" creationId="{A1C1E69C-3EED-FCC0-0E88-AE29AED4BB61}"/>
          </ac:picMkLst>
        </pc:picChg>
        <pc:picChg chg="add mod">
          <ac:chgData name="Hailey Durham" userId="S::hailey.durham@planetark.org::e7116dd4-47fb-4e16-8b5c-a6504b08cae0" providerId="AD" clId="Web-{8772A8BF-0F9D-E731-05A6-28AB68949AF1}" dt="2024-09-04T22:12:28.568" v="742" actId="1076"/>
          <ac:picMkLst>
            <pc:docMk/>
            <pc:sldMk cId="0" sldId="258"/>
            <ac:picMk id="74" creationId="{FF542BC2-D35D-DBED-09C9-BFFA57BF02F8}"/>
          </ac:picMkLst>
        </pc:picChg>
        <pc:picChg chg="add mod">
          <ac:chgData name="Hailey Durham" userId="S::hailey.durham@planetark.org::e7116dd4-47fb-4e16-8b5c-a6504b08cae0" providerId="AD" clId="Web-{8772A8BF-0F9D-E731-05A6-28AB68949AF1}" dt="2024-09-04T22:12:28.568" v="743" actId="1076"/>
          <ac:picMkLst>
            <pc:docMk/>
            <pc:sldMk cId="0" sldId="258"/>
            <ac:picMk id="76" creationId="{60971C86-0B0C-5E33-CF14-4898DE4CF234}"/>
          </ac:picMkLst>
        </pc:picChg>
        <pc:picChg chg="add mod">
          <ac:chgData name="Hailey Durham" userId="S::hailey.durham@planetark.org::e7116dd4-47fb-4e16-8b5c-a6504b08cae0" providerId="AD" clId="Web-{8772A8BF-0F9D-E731-05A6-28AB68949AF1}" dt="2024-09-04T22:12:28.583" v="744" actId="1076"/>
          <ac:picMkLst>
            <pc:docMk/>
            <pc:sldMk cId="0" sldId="258"/>
            <ac:picMk id="78" creationId="{7AC2344F-7C9D-5CEA-7356-B332030F3C9E}"/>
          </ac:picMkLst>
        </pc:picChg>
        <pc:picChg chg="add mod">
          <ac:chgData name="Hailey Durham" userId="S::hailey.durham@planetark.org::e7116dd4-47fb-4e16-8b5c-a6504b08cae0" providerId="AD" clId="Web-{8772A8BF-0F9D-E731-05A6-28AB68949AF1}" dt="2024-09-04T22:12:28.599" v="745" actId="1076"/>
          <ac:picMkLst>
            <pc:docMk/>
            <pc:sldMk cId="0" sldId="258"/>
            <ac:picMk id="80" creationId="{4A0DEB88-ACB3-8203-95A7-08FE0F3635AF}"/>
          </ac:picMkLst>
        </pc:picChg>
        <pc:picChg chg="add mod">
          <ac:chgData name="Hailey Durham" userId="S::hailey.durham@planetark.org::e7116dd4-47fb-4e16-8b5c-a6504b08cae0" providerId="AD" clId="Web-{8772A8BF-0F9D-E731-05A6-28AB68949AF1}" dt="2024-09-04T22:12:28.599" v="746" actId="1076"/>
          <ac:picMkLst>
            <pc:docMk/>
            <pc:sldMk cId="0" sldId="258"/>
            <ac:picMk id="82" creationId="{137C3393-11A8-1F46-EFF5-ACD83BED2E1A}"/>
          </ac:picMkLst>
        </pc:picChg>
        <pc:picChg chg="add del">
          <ac:chgData name="Hailey Durham" userId="S::hailey.durham@planetark.org::e7116dd4-47fb-4e16-8b5c-a6504b08cae0" providerId="AD" clId="Web-{8772A8BF-0F9D-E731-05A6-28AB68949AF1}" dt="2024-09-04T22:12:00.848" v="712"/>
          <ac:picMkLst>
            <pc:docMk/>
            <pc:sldMk cId="0" sldId="258"/>
            <ac:picMk id="86" creationId="{15763F6D-5501-4B99-F129-5C8DD267F7B2}"/>
          </ac:picMkLst>
        </pc:picChg>
        <pc:picChg chg="add mod">
          <ac:chgData name="Hailey Durham" userId="S::hailey.durham@planetark.org::e7116dd4-47fb-4e16-8b5c-a6504b08cae0" providerId="AD" clId="Web-{8772A8BF-0F9D-E731-05A6-28AB68949AF1}" dt="2024-09-04T22:12:28.646" v="748" actId="1076"/>
          <ac:picMkLst>
            <pc:docMk/>
            <pc:sldMk cId="0" sldId="258"/>
            <ac:picMk id="88" creationId="{E7EDC0E5-845E-78A1-734E-320636B19A21}"/>
          </ac:picMkLst>
        </pc:picChg>
      </pc:sldChg>
      <pc:sldChg chg="modSp add">
        <pc:chgData name="Hailey Durham" userId="S::hailey.durham@planetark.org::e7116dd4-47fb-4e16-8b5c-a6504b08cae0" providerId="AD" clId="Web-{8772A8BF-0F9D-E731-05A6-28AB68949AF1}" dt="2024-09-03T07:25:56.178" v="11" actId="20577"/>
        <pc:sldMkLst>
          <pc:docMk/>
          <pc:sldMk cId="3452880012" sldId="261"/>
        </pc:sldMkLst>
        <pc:spChg chg="mod">
          <ac:chgData name="Hailey Durham" userId="S::hailey.durham@planetark.org::e7116dd4-47fb-4e16-8b5c-a6504b08cae0" providerId="AD" clId="Web-{8772A8BF-0F9D-E731-05A6-28AB68949AF1}" dt="2024-09-03T07:25:56.178" v="11" actId="20577"/>
          <ac:spMkLst>
            <pc:docMk/>
            <pc:sldMk cId="3452880012" sldId="261"/>
            <ac:spMk id="9" creationId="{FF44FA3F-59F9-A56F-3308-2F2976A0A587}"/>
          </ac:spMkLst>
        </pc:spChg>
      </pc:sldChg>
      <pc:sldChg chg="delSp modSp add">
        <pc:chgData name="Hailey Durham" userId="S::hailey.durham@planetark.org::e7116dd4-47fb-4e16-8b5c-a6504b08cae0" providerId="AD" clId="Web-{8772A8BF-0F9D-E731-05A6-28AB68949AF1}" dt="2024-09-03T07:26:52.851" v="32"/>
        <pc:sldMkLst>
          <pc:docMk/>
          <pc:sldMk cId="3184424541" sldId="264"/>
        </pc:sldMkLst>
        <pc:spChg chg="mod">
          <ac:chgData name="Hailey Durham" userId="S::hailey.durham@planetark.org::e7116dd4-47fb-4e16-8b5c-a6504b08cae0" providerId="AD" clId="Web-{8772A8BF-0F9D-E731-05A6-28AB68949AF1}" dt="2024-09-03T07:26:48.992" v="31" actId="1076"/>
          <ac:spMkLst>
            <pc:docMk/>
            <pc:sldMk cId="3184424541" sldId="264"/>
            <ac:spMk id="6" creationId="{00000000-0000-0000-0000-000000000000}"/>
          </ac:spMkLst>
        </pc:spChg>
        <pc:spChg chg="mod">
          <ac:chgData name="Hailey Durham" userId="S::hailey.durham@planetark.org::e7116dd4-47fb-4e16-8b5c-a6504b08cae0" providerId="AD" clId="Web-{8772A8BF-0F9D-E731-05A6-28AB68949AF1}" dt="2024-09-03T07:26:43.023" v="27" actId="20577"/>
          <ac:spMkLst>
            <pc:docMk/>
            <pc:sldMk cId="3184424541" sldId="264"/>
            <ac:spMk id="17" creationId="{E88FC5F7-61F4-85F3-9A4A-C4A74313B538}"/>
          </ac:spMkLst>
        </pc:spChg>
        <pc:picChg chg="mod">
          <ac:chgData name="Hailey Durham" userId="S::hailey.durham@planetark.org::e7116dd4-47fb-4e16-8b5c-a6504b08cae0" providerId="AD" clId="Web-{8772A8BF-0F9D-E731-05A6-28AB68949AF1}" dt="2024-09-03T07:26:52.851" v="32"/>
          <ac:picMkLst>
            <pc:docMk/>
            <pc:sldMk cId="3184424541" sldId="264"/>
            <ac:picMk id="18" creationId="{82DEEEA7-89E1-D6E0-2B07-FC44DAF04F1E}"/>
          </ac:picMkLst>
        </pc:picChg>
        <pc:picChg chg="del">
          <ac:chgData name="Hailey Durham" userId="S::hailey.durham@planetark.org::e7116dd4-47fb-4e16-8b5c-a6504b08cae0" providerId="AD" clId="Web-{8772A8BF-0F9D-E731-05A6-28AB68949AF1}" dt="2024-09-03T07:26:45.773" v="30"/>
          <ac:picMkLst>
            <pc:docMk/>
            <pc:sldMk cId="3184424541" sldId="264"/>
            <ac:picMk id="30" creationId="{4C2FD566-A7DB-CBEC-3E55-C0F036AA429F}"/>
          </ac:picMkLst>
        </pc:picChg>
        <pc:picChg chg="del">
          <ac:chgData name="Hailey Durham" userId="S::hailey.durham@planetark.org::e7116dd4-47fb-4e16-8b5c-a6504b08cae0" providerId="AD" clId="Web-{8772A8BF-0F9D-E731-05A6-28AB68949AF1}" dt="2024-09-03T07:26:44.679" v="29"/>
          <ac:picMkLst>
            <pc:docMk/>
            <pc:sldMk cId="3184424541" sldId="264"/>
            <ac:picMk id="31" creationId="{3B64830A-2578-6A6B-97A9-9F2725F3B50C}"/>
          </ac:picMkLst>
        </pc:picChg>
        <pc:picChg chg="del">
          <ac:chgData name="Hailey Durham" userId="S::hailey.durham@planetark.org::e7116dd4-47fb-4e16-8b5c-a6504b08cae0" providerId="AD" clId="Web-{8772A8BF-0F9D-E731-05A6-28AB68949AF1}" dt="2024-09-03T07:26:43.929" v="28"/>
          <ac:picMkLst>
            <pc:docMk/>
            <pc:sldMk cId="3184424541" sldId="264"/>
            <ac:picMk id="33" creationId="{664DB605-E7C0-7AE4-601B-320575BE0F92}"/>
          </ac:picMkLst>
        </pc:picChg>
      </pc:sldChg>
      <pc:sldChg chg="addSp delSp modSp add replId">
        <pc:chgData name="Hailey Durham" userId="S::hailey.durham@planetark.org::e7116dd4-47fb-4e16-8b5c-a6504b08cae0" providerId="AD" clId="Web-{8772A8BF-0F9D-E731-05A6-28AB68949AF1}" dt="2024-09-04T02:33:36.610" v="282" actId="1076"/>
        <pc:sldMkLst>
          <pc:docMk/>
          <pc:sldMk cId="3700313881" sldId="265"/>
        </pc:sldMkLst>
        <pc:spChg chg="mod">
          <ac:chgData name="Hailey Durham" userId="S::hailey.durham@planetark.org::e7116dd4-47fb-4e16-8b5c-a6504b08cae0" providerId="AD" clId="Web-{8772A8BF-0F9D-E731-05A6-28AB68949AF1}" dt="2024-09-03T07:34:31.926" v="106" actId="20577"/>
          <ac:spMkLst>
            <pc:docMk/>
            <pc:sldMk cId="3700313881" sldId="265"/>
            <ac:spMk id="8" creationId="{00000000-0000-0000-0000-000000000000}"/>
          </ac:spMkLst>
        </pc:spChg>
        <pc:spChg chg="mod">
          <ac:chgData name="Hailey Durham" userId="S::hailey.durham@planetark.org::e7116dd4-47fb-4e16-8b5c-a6504b08cae0" providerId="AD" clId="Web-{8772A8BF-0F9D-E731-05A6-28AB68949AF1}" dt="2024-09-04T02:30:36.434" v="280" actId="14100"/>
          <ac:spMkLst>
            <pc:docMk/>
            <pc:sldMk cId="3700313881" sldId="265"/>
            <ac:spMk id="23" creationId="{FCA12EBC-4EC2-0846-6D2F-68D0662E9B42}"/>
          </ac:spMkLst>
        </pc:spChg>
        <pc:picChg chg="add del mod">
          <ac:chgData name="Hailey Durham" userId="S::hailey.durham@planetark.org::e7116dd4-47fb-4e16-8b5c-a6504b08cae0" providerId="AD" clId="Web-{8772A8BF-0F9D-E731-05A6-28AB68949AF1}" dt="2024-09-04T02:30:24.606" v="277"/>
          <ac:picMkLst>
            <pc:docMk/>
            <pc:sldMk cId="3700313881" sldId="265"/>
            <ac:picMk id="9" creationId="{9E4E0E76-AE53-614B-F94B-5942CDA97A08}"/>
          </ac:picMkLst>
        </pc:picChg>
        <pc:picChg chg="add mod">
          <ac:chgData name="Hailey Durham" userId="S::hailey.durham@planetark.org::e7116dd4-47fb-4e16-8b5c-a6504b08cae0" providerId="AD" clId="Web-{8772A8BF-0F9D-E731-05A6-28AB68949AF1}" dt="2024-09-04T02:33:36.610" v="282" actId="1076"/>
          <ac:picMkLst>
            <pc:docMk/>
            <pc:sldMk cId="3700313881" sldId="265"/>
            <ac:picMk id="10" creationId="{389A4D08-0891-8D32-D55D-FDFB9304C43D}"/>
          </ac:picMkLst>
        </pc:picChg>
      </pc:sldChg>
      <pc:sldChg chg="addSp delSp modSp add replId">
        <pc:chgData name="Hailey Durham" userId="S::hailey.durham@planetark.org::e7116dd4-47fb-4e16-8b5c-a6504b08cae0" providerId="AD" clId="Web-{8772A8BF-0F9D-E731-05A6-28AB68949AF1}" dt="2024-09-04T22:14:00.462" v="824" actId="20577"/>
        <pc:sldMkLst>
          <pc:docMk/>
          <pc:sldMk cId="4042787352" sldId="266"/>
        </pc:sldMkLst>
        <pc:spChg chg="mod">
          <ac:chgData name="Hailey Durham" userId="S::hailey.durham@planetark.org::e7116dd4-47fb-4e16-8b5c-a6504b08cae0" providerId="AD" clId="Web-{8772A8BF-0F9D-E731-05A6-28AB68949AF1}" dt="2024-09-04T00:23:25.859" v="265" actId="20577"/>
          <ac:spMkLst>
            <pc:docMk/>
            <pc:sldMk cId="4042787352" sldId="266"/>
            <ac:spMk id="8" creationId="{00000000-0000-0000-0000-000000000000}"/>
          </ac:spMkLst>
        </pc:spChg>
        <pc:spChg chg="mod">
          <ac:chgData name="Hailey Durham" userId="S::hailey.durham@planetark.org::e7116dd4-47fb-4e16-8b5c-a6504b08cae0" providerId="AD" clId="Web-{8772A8BF-0F9D-E731-05A6-28AB68949AF1}" dt="2024-09-04T22:14:00.462" v="824" actId="20577"/>
          <ac:spMkLst>
            <pc:docMk/>
            <pc:sldMk cId="4042787352" sldId="266"/>
            <ac:spMk id="23" creationId="{FCA12EBC-4EC2-0846-6D2F-68D0662E9B42}"/>
          </ac:spMkLst>
        </pc:spChg>
        <pc:picChg chg="add del mod modCrop">
          <ac:chgData name="Hailey Durham" userId="S::hailey.durham@planetark.org::e7116dd4-47fb-4e16-8b5c-a6504b08cae0" providerId="AD" clId="Web-{8772A8BF-0F9D-E731-05A6-28AB68949AF1}" dt="2024-09-04T02:30:10.449" v="273"/>
          <ac:picMkLst>
            <pc:docMk/>
            <pc:sldMk cId="4042787352" sldId="266"/>
            <ac:picMk id="9" creationId="{CB13B7D3-EAAD-F8B8-CFE3-3C358EC1BAAE}"/>
          </ac:picMkLst>
        </pc:picChg>
      </pc:sldChg>
      <pc:sldChg chg="modSp add replId modNotes">
        <pc:chgData name="Hailey Durham" userId="S::hailey.durham@planetark.org::e7116dd4-47fb-4e16-8b5c-a6504b08cae0" providerId="AD" clId="Web-{8772A8BF-0F9D-E731-05A6-28AB68949AF1}" dt="2024-09-04T23:49:41.668" v="827"/>
        <pc:sldMkLst>
          <pc:docMk/>
          <pc:sldMk cId="3603650235" sldId="267"/>
        </pc:sldMkLst>
        <pc:spChg chg="mod">
          <ac:chgData name="Hailey Durham" userId="S::hailey.durham@planetark.org::e7116dd4-47fb-4e16-8b5c-a6504b08cae0" providerId="AD" clId="Web-{8772A8BF-0F9D-E731-05A6-28AB68949AF1}" dt="2024-09-04T22:07:37.727" v="655" actId="1076"/>
          <ac:spMkLst>
            <pc:docMk/>
            <pc:sldMk cId="3603650235" sldId="267"/>
            <ac:spMk id="6" creationId="{00000000-0000-0000-0000-000000000000}"/>
          </ac:spMkLst>
        </pc:spChg>
        <pc:spChg chg="mod">
          <ac:chgData name="Hailey Durham" userId="S::hailey.durham@planetark.org::e7116dd4-47fb-4e16-8b5c-a6504b08cae0" providerId="AD" clId="Web-{8772A8BF-0F9D-E731-05A6-28AB68949AF1}" dt="2024-09-04T22:07:25.320" v="653" actId="20577"/>
          <ac:spMkLst>
            <pc:docMk/>
            <pc:sldMk cId="3603650235" sldId="267"/>
            <ac:spMk id="23" creationId="{FCA12EBC-4EC2-0846-6D2F-68D0662E9B42}"/>
          </ac:spMkLst>
        </pc:spChg>
      </pc:sldChg>
      <pc:sldChg chg="addSp delSp modSp add">
        <pc:chgData name="Hailey Durham" userId="S::hailey.durham@planetark.org::e7116dd4-47fb-4e16-8b5c-a6504b08cae0" providerId="AD" clId="Web-{8772A8BF-0F9D-E731-05A6-28AB68949AF1}" dt="2024-09-04T22:11:32.518" v="677"/>
        <pc:sldMkLst>
          <pc:docMk/>
          <pc:sldMk cId="2708156009" sldId="275"/>
        </pc:sldMkLst>
        <pc:spChg chg="del">
          <ac:chgData name="Hailey Durham" userId="S::hailey.durham@planetark.org::e7116dd4-47fb-4e16-8b5c-a6504b08cae0" providerId="AD" clId="Web-{8772A8BF-0F9D-E731-05A6-28AB68949AF1}" dt="2024-09-04T22:11:32.518" v="677"/>
          <ac:spMkLst>
            <pc:docMk/>
            <pc:sldMk cId="2708156009" sldId="275"/>
            <ac:spMk id="2" creationId="{FA16ACEF-1F20-F596-71A2-1D3B7D5676B7}"/>
          </ac:spMkLst>
        </pc:spChg>
        <pc:spChg chg="del">
          <ac:chgData name="Hailey Durham" userId="S::hailey.durham@planetark.org::e7116dd4-47fb-4e16-8b5c-a6504b08cae0" providerId="AD" clId="Web-{8772A8BF-0F9D-E731-05A6-28AB68949AF1}" dt="2024-09-04T22:11:23.206" v="675"/>
          <ac:spMkLst>
            <pc:docMk/>
            <pc:sldMk cId="2708156009" sldId="275"/>
            <ac:spMk id="4" creationId="{ECFBE678-5811-5B68-B4C0-730B6968D4CA}"/>
          </ac:spMkLst>
        </pc:spChg>
        <pc:spChg chg="add mod">
          <ac:chgData name="Hailey Durham" userId="S::hailey.durham@planetark.org::e7116dd4-47fb-4e16-8b5c-a6504b08cae0" providerId="AD" clId="Web-{8772A8BF-0F9D-E731-05A6-28AB68949AF1}" dt="2024-09-04T22:11:32.518" v="677"/>
          <ac:spMkLst>
            <pc:docMk/>
            <pc:sldMk cId="2708156009" sldId="275"/>
            <ac:spMk id="13" creationId="{5EDE0B01-E713-60B7-41FB-8E7683D4CC46}"/>
          </ac:spMkLst>
        </pc:spChg>
        <pc:picChg chg="del">
          <ac:chgData name="Hailey Durham" userId="S::hailey.durham@planetark.org::e7116dd4-47fb-4e16-8b5c-a6504b08cae0" providerId="AD" clId="Web-{8772A8BF-0F9D-E731-05A6-28AB68949AF1}" dt="2024-09-04T22:11:26.268" v="676"/>
          <ac:picMkLst>
            <pc:docMk/>
            <pc:sldMk cId="2708156009" sldId="275"/>
            <ac:picMk id="6" creationId="{32449B90-92BB-780F-AF21-987833DE6B20}"/>
          </ac:picMkLst>
        </pc:picChg>
      </pc:sldChg>
      <pc:sldChg chg="add replId">
        <pc:chgData name="Hailey Durham" userId="S::hailey.durham@planetark.org::e7116dd4-47fb-4e16-8b5c-a6504b08cae0" providerId="AD" clId="Web-{8772A8BF-0F9D-E731-05A6-28AB68949AF1}" dt="2024-09-04T22:16:01.452" v="825"/>
        <pc:sldMkLst>
          <pc:docMk/>
          <pc:sldMk cId="4186053622" sldId="276"/>
        </pc:sldMkLst>
      </pc:sldChg>
      <pc:sldChg chg="addSp delSp modSp add replId modNotes">
        <pc:chgData name="Hailey Durham" userId="S::hailey.durham@planetark.org::e7116dd4-47fb-4e16-8b5c-a6504b08cae0" providerId="AD" clId="Web-{8772A8BF-0F9D-E731-05A6-28AB68949AF1}" dt="2024-09-05T00:21:05.644" v="949"/>
        <pc:sldMkLst>
          <pc:docMk/>
          <pc:sldMk cId="3034216008" sldId="277"/>
        </pc:sldMkLst>
        <pc:spChg chg="mod">
          <ac:chgData name="Hailey Durham" userId="S::hailey.durham@planetark.org::e7116dd4-47fb-4e16-8b5c-a6504b08cae0" providerId="AD" clId="Web-{8772A8BF-0F9D-E731-05A6-28AB68949AF1}" dt="2024-09-04T23:50:32.779" v="836" actId="20577"/>
          <ac:spMkLst>
            <pc:docMk/>
            <pc:sldMk cId="3034216008" sldId="277"/>
            <ac:spMk id="8" creationId="{00000000-0000-0000-0000-000000000000}"/>
          </ac:spMkLst>
        </pc:spChg>
        <pc:spChg chg="add mod">
          <ac:chgData name="Hailey Durham" userId="S::hailey.durham@planetark.org::e7116dd4-47fb-4e16-8b5c-a6504b08cae0" providerId="AD" clId="Web-{8772A8BF-0F9D-E731-05A6-28AB68949AF1}" dt="2024-09-05T00:18:39.594" v="946" actId="1076"/>
          <ac:spMkLst>
            <pc:docMk/>
            <pc:sldMk cId="3034216008" sldId="277"/>
            <ac:spMk id="18" creationId="{0C595279-B365-C71D-6118-0A9F8F88619A}"/>
          </ac:spMkLst>
        </pc:spChg>
        <pc:spChg chg="add mod">
          <ac:chgData name="Hailey Durham" userId="S::hailey.durham@planetark.org::e7116dd4-47fb-4e16-8b5c-a6504b08cae0" providerId="AD" clId="Web-{8772A8BF-0F9D-E731-05A6-28AB68949AF1}" dt="2024-09-05T00:18:37.281" v="945" actId="1076"/>
          <ac:spMkLst>
            <pc:docMk/>
            <pc:sldMk cId="3034216008" sldId="277"/>
            <ac:spMk id="19" creationId="{38FC05E1-37B9-6EAE-92D7-686382A69BBF}"/>
          </ac:spMkLst>
        </pc:spChg>
        <pc:spChg chg="add mod">
          <ac:chgData name="Hailey Durham" userId="S::hailey.durham@planetark.org::e7116dd4-47fb-4e16-8b5c-a6504b08cae0" providerId="AD" clId="Web-{8772A8BF-0F9D-E731-05A6-28AB68949AF1}" dt="2024-09-05T00:18:13.499" v="925" actId="1076"/>
          <ac:spMkLst>
            <pc:docMk/>
            <pc:sldMk cId="3034216008" sldId="277"/>
            <ac:spMk id="20" creationId="{B99BE301-FAE9-4925-4D67-658BC06FA81D}"/>
          </ac:spMkLst>
        </pc:spChg>
        <pc:spChg chg="add mod">
          <ac:chgData name="Hailey Durham" userId="S::hailey.durham@planetark.org::e7116dd4-47fb-4e16-8b5c-a6504b08cae0" providerId="AD" clId="Web-{8772A8BF-0F9D-E731-05A6-28AB68949AF1}" dt="2024-09-05T00:18:44.078" v="948" actId="1076"/>
          <ac:spMkLst>
            <pc:docMk/>
            <pc:sldMk cId="3034216008" sldId="277"/>
            <ac:spMk id="21" creationId="{A0A09FE9-1492-387E-8A43-7080511F444C}"/>
          </ac:spMkLst>
        </pc:spChg>
        <pc:spChg chg="add mod">
          <ac:chgData name="Hailey Durham" userId="S::hailey.durham@planetark.org::e7116dd4-47fb-4e16-8b5c-a6504b08cae0" providerId="AD" clId="Web-{8772A8BF-0F9D-E731-05A6-28AB68949AF1}" dt="2024-09-05T00:17:43.249" v="902" actId="1076"/>
          <ac:spMkLst>
            <pc:docMk/>
            <pc:sldMk cId="3034216008" sldId="277"/>
            <ac:spMk id="22" creationId="{8852178A-B56D-3F23-DB5E-132CE01CB48D}"/>
          </ac:spMkLst>
        </pc:spChg>
        <pc:spChg chg="del mod">
          <ac:chgData name="Hailey Durham" userId="S::hailey.durham@planetark.org::e7116dd4-47fb-4e16-8b5c-a6504b08cae0" providerId="AD" clId="Web-{8772A8BF-0F9D-E731-05A6-28AB68949AF1}" dt="2024-09-04T23:50:41.342" v="839"/>
          <ac:spMkLst>
            <pc:docMk/>
            <pc:sldMk cId="3034216008" sldId="277"/>
            <ac:spMk id="23" creationId="{FCA12EBC-4EC2-0846-6D2F-68D0662E9B42}"/>
          </ac:spMkLst>
        </pc:spChg>
        <pc:picChg chg="add mod">
          <ac:chgData name="Hailey Durham" userId="S::hailey.durham@planetark.org::e7116dd4-47fb-4e16-8b5c-a6504b08cae0" providerId="AD" clId="Web-{8772A8BF-0F9D-E731-05A6-28AB68949AF1}" dt="2024-09-05T00:15:02.776" v="865" actId="1076"/>
          <ac:picMkLst>
            <pc:docMk/>
            <pc:sldMk cId="3034216008" sldId="277"/>
            <ac:picMk id="9" creationId="{D2C72496-56B9-1405-51DD-9A6F2976F9B7}"/>
          </ac:picMkLst>
        </pc:picChg>
        <pc:picChg chg="add mod">
          <ac:chgData name="Hailey Durham" userId="S::hailey.durham@planetark.org::e7116dd4-47fb-4e16-8b5c-a6504b08cae0" providerId="AD" clId="Web-{8772A8BF-0F9D-E731-05A6-28AB68949AF1}" dt="2024-09-05T00:15:11.245" v="867" actId="1076"/>
          <ac:picMkLst>
            <pc:docMk/>
            <pc:sldMk cId="3034216008" sldId="277"/>
            <ac:picMk id="11" creationId="{D0D4EE90-A034-B670-D529-C2C417E83865}"/>
          </ac:picMkLst>
        </pc:picChg>
        <pc:picChg chg="add mod">
          <ac:chgData name="Hailey Durham" userId="S::hailey.durham@planetark.org::e7116dd4-47fb-4e16-8b5c-a6504b08cae0" providerId="AD" clId="Web-{8772A8BF-0F9D-E731-05A6-28AB68949AF1}" dt="2024-09-05T00:15:06.323" v="866" actId="1076"/>
          <ac:picMkLst>
            <pc:docMk/>
            <pc:sldMk cId="3034216008" sldId="277"/>
            <ac:picMk id="12" creationId="{5381BCE6-8D02-D9DE-21B7-D0EE83DAAAA0}"/>
          </ac:picMkLst>
        </pc:picChg>
        <pc:picChg chg="add mod">
          <ac:chgData name="Hailey Durham" userId="S::hailey.durham@planetark.org::e7116dd4-47fb-4e16-8b5c-a6504b08cae0" providerId="AD" clId="Web-{8772A8BF-0F9D-E731-05A6-28AB68949AF1}" dt="2024-09-05T00:15:25.433" v="870" actId="1076"/>
          <ac:picMkLst>
            <pc:docMk/>
            <pc:sldMk cId="3034216008" sldId="277"/>
            <ac:picMk id="13" creationId="{64EE3FE0-3F6C-3B20-72FA-55F89F896AE9}"/>
          </ac:picMkLst>
        </pc:picChg>
        <pc:picChg chg="add mod ord">
          <ac:chgData name="Hailey Durham" userId="S::hailey.durham@planetark.org::e7116dd4-47fb-4e16-8b5c-a6504b08cae0" providerId="AD" clId="Web-{8772A8BF-0F9D-E731-05A6-28AB68949AF1}" dt="2024-09-05T00:14:39.948" v="854"/>
          <ac:picMkLst>
            <pc:docMk/>
            <pc:sldMk cId="3034216008" sldId="277"/>
            <ac:picMk id="14" creationId="{9E4CD1DE-2AF5-00E1-B1FA-4EAA0D7FAC5D}"/>
          </ac:picMkLst>
        </pc:picChg>
        <pc:picChg chg="add mod">
          <ac:chgData name="Hailey Durham" userId="S::hailey.durham@planetark.org::e7116dd4-47fb-4e16-8b5c-a6504b08cae0" providerId="AD" clId="Web-{8772A8BF-0F9D-E731-05A6-28AB68949AF1}" dt="2024-09-05T00:14:27.354" v="851" actId="1076"/>
          <ac:picMkLst>
            <pc:docMk/>
            <pc:sldMk cId="3034216008" sldId="277"/>
            <ac:picMk id="15" creationId="{98AF6AE5-5C4C-F735-4B53-C36BA10BB09B}"/>
          </ac:picMkLst>
        </pc:picChg>
        <pc:picChg chg="add mod">
          <ac:chgData name="Hailey Durham" userId="S::hailey.durham@planetark.org::e7116dd4-47fb-4e16-8b5c-a6504b08cae0" providerId="AD" clId="Web-{8772A8BF-0F9D-E731-05A6-28AB68949AF1}" dt="2024-09-05T00:17:19.217" v="886" actId="1076"/>
          <ac:picMkLst>
            <pc:docMk/>
            <pc:sldMk cId="3034216008" sldId="277"/>
            <ac:picMk id="16" creationId="{FE884F9B-5305-1C6F-FB1A-04E34BE15854}"/>
          </ac:picMkLst>
        </pc:picChg>
      </pc:sldChg>
      <pc:sldChg chg="delSp modSp add replId">
        <pc:chgData name="Hailey Durham" userId="S::hailey.durham@planetark.org::e7116dd4-47fb-4e16-8b5c-a6504b08cae0" providerId="AD" clId="Web-{8772A8BF-0F9D-E731-05A6-28AB68949AF1}" dt="2024-09-05T00:21:44.614" v="971" actId="20577"/>
        <pc:sldMkLst>
          <pc:docMk/>
          <pc:sldMk cId="809246429" sldId="278"/>
        </pc:sldMkLst>
        <pc:spChg chg="mod">
          <ac:chgData name="Hailey Durham" userId="S::hailey.durham@planetark.org::e7116dd4-47fb-4e16-8b5c-a6504b08cae0" providerId="AD" clId="Web-{8772A8BF-0F9D-E731-05A6-28AB68949AF1}" dt="2024-09-05T00:21:44.614" v="971" actId="20577"/>
          <ac:spMkLst>
            <pc:docMk/>
            <pc:sldMk cId="809246429" sldId="278"/>
            <ac:spMk id="8" creationId="{00000000-0000-0000-0000-000000000000}"/>
          </ac:spMkLst>
        </pc:spChg>
        <pc:picChg chg="del">
          <ac:chgData name="Hailey Durham" userId="S::hailey.durham@planetark.org::e7116dd4-47fb-4e16-8b5c-a6504b08cae0" providerId="AD" clId="Web-{8772A8BF-0F9D-E731-05A6-28AB68949AF1}" dt="2024-09-05T00:21:31.019" v="956"/>
          <ac:picMkLst>
            <pc:docMk/>
            <pc:sldMk cId="809246429" sldId="278"/>
            <ac:picMk id="9" creationId="{D2C72496-56B9-1405-51DD-9A6F2976F9B7}"/>
          </ac:picMkLst>
        </pc:picChg>
        <pc:picChg chg="del">
          <ac:chgData name="Hailey Durham" userId="S::hailey.durham@planetark.org::e7116dd4-47fb-4e16-8b5c-a6504b08cae0" providerId="AD" clId="Web-{8772A8BF-0F9D-E731-05A6-28AB68949AF1}" dt="2024-09-05T00:21:25.301" v="951"/>
          <ac:picMkLst>
            <pc:docMk/>
            <pc:sldMk cId="809246429" sldId="278"/>
            <ac:picMk id="10" creationId="{389A4D08-0891-8D32-D55D-FDFB9304C43D}"/>
          </ac:picMkLst>
        </pc:picChg>
        <pc:picChg chg="del">
          <ac:chgData name="Hailey Durham" userId="S::hailey.durham@planetark.org::e7116dd4-47fb-4e16-8b5c-a6504b08cae0" providerId="AD" clId="Web-{8772A8BF-0F9D-E731-05A6-28AB68949AF1}" dt="2024-09-05T00:21:30.348" v="955"/>
          <ac:picMkLst>
            <pc:docMk/>
            <pc:sldMk cId="809246429" sldId="278"/>
            <ac:picMk id="11" creationId="{D0D4EE90-A034-B670-D529-C2C417E83865}"/>
          </ac:picMkLst>
        </pc:picChg>
        <pc:picChg chg="del">
          <ac:chgData name="Hailey Durham" userId="S::hailey.durham@planetark.org::e7116dd4-47fb-4e16-8b5c-a6504b08cae0" providerId="AD" clId="Web-{8772A8BF-0F9D-E731-05A6-28AB68949AF1}" dt="2024-09-05T00:21:29.660" v="954"/>
          <ac:picMkLst>
            <pc:docMk/>
            <pc:sldMk cId="809246429" sldId="278"/>
            <ac:picMk id="12" creationId="{5381BCE6-8D02-D9DE-21B7-D0EE83DAAAA0}"/>
          </ac:picMkLst>
        </pc:picChg>
        <pc:picChg chg="del">
          <ac:chgData name="Hailey Durham" userId="S::hailey.durham@planetark.org::e7116dd4-47fb-4e16-8b5c-a6504b08cae0" providerId="AD" clId="Web-{8772A8BF-0F9D-E731-05A6-28AB68949AF1}" dt="2024-09-05T00:21:27.535" v="952"/>
          <ac:picMkLst>
            <pc:docMk/>
            <pc:sldMk cId="809246429" sldId="278"/>
            <ac:picMk id="13" creationId="{64EE3FE0-3F6C-3B20-72FA-55F89F896AE9}"/>
          </ac:picMkLst>
        </pc:picChg>
        <pc:picChg chg="del">
          <ac:chgData name="Hailey Durham" userId="S::hailey.durham@planetark.org::e7116dd4-47fb-4e16-8b5c-a6504b08cae0" providerId="AD" clId="Web-{8772A8BF-0F9D-E731-05A6-28AB68949AF1}" dt="2024-09-05T00:21:31.676" v="957"/>
          <ac:picMkLst>
            <pc:docMk/>
            <pc:sldMk cId="809246429" sldId="278"/>
            <ac:picMk id="14" creationId="{9E4CD1DE-2AF5-00E1-B1FA-4EAA0D7FAC5D}"/>
          </ac:picMkLst>
        </pc:picChg>
        <pc:picChg chg="del">
          <ac:chgData name="Hailey Durham" userId="S::hailey.durham@planetark.org::e7116dd4-47fb-4e16-8b5c-a6504b08cae0" providerId="AD" clId="Web-{8772A8BF-0F9D-E731-05A6-28AB68949AF1}" dt="2024-09-05T00:21:32.160" v="958"/>
          <ac:picMkLst>
            <pc:docMk/>
            <pc:sldMk cId="809246429" sldId="278"/>
            <ac:picMk id="15" creationId="{98AF6AE5-5C4C-F735-4B53-C36BA10BB09B}"/>
          </ac:picMkLst>
        </pc:picChg>
        <pc:picChg chg="del">
          <ac:chgData name="Hailey Durham" userId="S::hailey.durham@planetark.org::e7116dd4-47fb-4e16-8b5c-a6504b08cae0" providerId="AD" clId="Web-{8772A8BF-0F9D-E731-05A6-28AB68949AF1}" dt="2024-09-05T00:21:29.129" v="953"/>
          <ac:picMkLst>
            <pc:docMk/>
            <pc:sldMk cId="809246429" sldId="278"/>
            <ac:picMk id="16" creationId="{FE884F9B-5305-1C6F-FB1A-04E34BE158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E6F03-2B23-455A-AA50-D8024213C5B7}" type="datetimeFigureOut">
              <a:t>9/11/24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3DB56-DB03-4CDA-B6BE-DBBC81DD49C3}" type="slidenum">
              <a:t>‹#›</a:t>
            </a:fld>
            <a:endParaRPr lang="en-US"/>
          </a:p>
        </p:txBody>
      </p:sp>
    </p:spTree>
    <p:extLst>
      <p:ext uri="{BB962C8B-B14F-4D97-AF65-F5344CB8AC3E}">
        <p14:creationId xmlns:p14="http://schemas.microsoft.com/office/powerpoint/2010/main" val="1213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 are celebrating Planet Ark’s National Recycling Week, this year’s theme is </a:t>
            </a:r>
            <a:r>
              <a:rPr lang="en-AU" b="1" dirty="0"/>
              <a:t>‘What Goes Around Comes Around’</a:t>
            </a:r>
            <a:r>
              <a:rPr lang="en-AU" dirty="0"/>
              <a:t>. In today’s presentation, the do’s and don’ts recycling particular items, and what we can do in our everyday lives to ensure we can recover as many materials as possible in an easy way.</a:t>
            </a:r>
          </a:p>
        </p:txBody>
      </p:sp>
      <p:sp>
        <p:nvSpPr>
          <p:cNvPr id="4" name="Slide Number Placeholder 3"/>
          <p:cNvSpPr>
            <a:spLocks noGrp="1"/>
          </p:cNvSpPr>
          <p:nvPr>
            <p:ph type="sldNum" sz="quarter" idx="5"/>
          </p:nvPr>
        </p:nvSpPr>
        <p:spPr/>
        <p:txBody>
          <a:bodyPr/>
          <a:lstStyle/>
          <a:p>
            <a:fld id="{49BEAAEA-B9D1-D946-9415-53A64728C40C}" type="slidenum">
              <a:rPr lang="en-AU" smtClean="0"/>
              <a:t>1</a:t>
            </a:fld>
            <a:endParaRPr lang="en-AU"/>
          </a:p>
        </p:txBody>
      </p:sp>
    </p:spTree>
    <p:extLst>
      <p:ext uri="{BB962C8B-B14F-4D97-AF65-F5344CB8AC3E}">
        <p14:creationId xmlns:p14="http://schemas.microsoft.com/office/powerpoint/2010/main" val="340671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This is how it works:</a:t>
            </a:r>
            <a:endParaRPr lang="en-US" dirty="0"/>
          </a:p>
          <a:p>
            <a:pPr algn="just"/>
            <a:endParaRPr lang="en-US" dirty="0"/>
          </a:p>
          <a:p>
            <a:pPr algn="just"/>
            <a:r>
              <a:rPr lang="en-AU"/>
              <a:t>All the components of your packaging should have a label that tells you what to do with it.</a:t>
            </a:r>
            <a:endParaRPr lang="en-US" dirty="0"/>
          </a:p>
          <a:p>
            <a:pPr algn="just"/>
            <a:endParaRPr lang="en-US" dirty="0"/>
          </a:p>
          <a:p>
            <a:pPr algn="just"/>
            <a:r>
              <a:rPr lang="en-AU" dirty="0"/>
              <a:t>The opaque or coloured recycling symbol means that that component of your packaging can be recycled as is, just chuck it in the recycling bin.</a:t>
            </a:r>
            <a:endParaRPr lang="en-US" dirty="0"/>
          </a:p>
          <a:p>
            <a:pPr algn="just"/>
            <a:endParaRPr lang="en-US" dirty="0"/>
          </a:p>
          <a:p>
            <a:pPr algn="just"/>
            <a:r>
              <a:rPr lang="en-AU" dirty="0"/>
              <a:t>The clear recycling symbol can only be recycled if the instructions underneath are followed, if you don’t it needs to go in the rubbish bin.</a:t>
            </a:r>
            <a:endParaRPr lang="en-US" dirty="0"/>
          </a:p>
          <a:p>
            <a:pPr algn="just"/>
            <a:endParaRPr lang="en-US" dirty="0"/>
          </a:p>
          <a:p>
            <a:pPr algn="just"/>
            <a:r>
              <a:rPr lang="en-AU" dirty="0"/>
              <a:t>And finally, the bin symbol, unfortunately that piece of packaging is not recyclable, and it needs to go in the rubbish.</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14</a:t>
            </a:fld>
            <a:endParaRPr lang="en-US"/>
          </a:p>
        </p:txBody>
      </p:sp>
    </p:spTree>
    <p:extLst>
      <p:ext uri="{BB962C8B-B14F-4D97-AF65-F5344CB8AC3E}">
        <p14:creationId xmlns:p14="http://schemas.microsoft.com/office/powerpoint/2010/main" val="209783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Let’s have another activity. How would you dispose of these items?</a:t>
            </a:r>
            <a:endParaRPr lang="en-US" dirty="0"/>
          </a:p>
          <a:p>
            <a:pPr algn="just"/>
            <a:endParaRPr lang="en-US" dirty="0"/>
          </a:p>
          <a:p>
            <a:pPr algn="just"/>
            <a:r>
              <a:rPr lang="en-AU" dirty="0"/>
              <a:t>This is a rigid plastic tub, with a plastic lid and aluminium foil</a:t>
            </a:r>
            <a:endParaRPr lang="en-US" dirty="0"/>
          </a:p>
          <a:p>
            <a:pPr algn="just"/>
            <a:endParaRPr lang="en-US" dirty="0"/>
          </a:p>
          <a:p>
            <a:pPr algn="just"/>
            <a:r>
              <a:rPr lang="en-AU" i="1" dirty="0"/>
              <a:t>Note for presenter: If you are delivering this face to face, you can either get a volunteer to tell you how they would dispose of this, and/or have different people from the audience answering how they would dispose of these. If it is delivered online, they can type their answers in a chat box.</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15</a:t>
            </a:fld>
            <a:endParaRPr lang="en-US"/>
          </a:p>
        </p:txBody>
      </p:sp>
    </p:spTree>
    <p:extLst>
      <p:ext uri="{BB962C8B-B14F-4D97-AF65-F5344CB8AC3E}">
        <p14:creationId xmlns:p14="http://schemas.microsoft.com/office/powerpoint/2010/main" val="82330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ARL that you’d find in this piece of packaging, the tub is recyclable, the lid can be recycled if it is attached back into the container (this is because the lid might be too light, 2D items get sorted with the paper stream, by attaching it back to the container it becomes part of the larger item and can travel to the plastic streams) and finally the foil needs to be scrunched into a ball. Same as the lid it needs to be in a 3D shape so that it can get sorted properly (alfoil needs to be the size of a golf ball or larger)</a:t>
            </a:r>
            <a:endParaRPr lang="en-US" dirty="0"/>
          </a:p>
        </p:txBody>
      </p:sp>
      <p:sp>
        <p:nvSpPr>
          <p:cNvPr id="4" name="Slide Number Placeholder 3"/>
          <p:cNvSpPr>
            <a:spLocks noGrp="1"/>
          </p:cNvSpPr>
          <p:nvPr>
            <p:ph type="sldNum" sz="quarter" idx="5"/>
          </p:nvPr>
        </p:nvSpPr>
        <p:spPr/>
        <p:txBody>
          <a:bodyPr/>
          <a:lstStyle/>
          <a:p>
            <a:fld id="{33D3DB56-DB03-4CDA-B6BE-DBBC81DD49C3}" type="slidenum">
              <a:rPr lang="en-US"/>
              <a:t>16</a:t>
            </a:fld>
            <a:endParaRPr lang="en-US"/>
          </a:p>
        </p:txBody>
      </p:sp>
    </p:spTree>
    <p:extLst>
      <p:ext uri="{BB962C8B-B14F-4D97-AF65-F5344CB8AC3E}">
        <p14:creationId xmlns:p14="http://schemas.microsoft.com/office/powerpoint/2010/main" val="392470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What are your recyclables turned into?</a:t>
            </a:r>
            <a:endParaRPr lang="en-US" dirty="0"/>
          </a:p>
          <a:p>
            <a:pPr algn="just"/>
            <a:endParaRPr lang="en-US" dirty="0"/>
          </a:p>
          <a:p>
            <a:pPr algn="just"/>
            <a:r>
              <a:rPr lang="en-AU" dirty="0"/>
              <a:t>Plastic bottles can be turned into new bottles, check your packaging to see if it has any ‘recycled materials’</a:t>
            </a:r>
            <a:endParaRPr lang="en-US" dirty="0"/>
          </a:p>
          <a:p>
            <a:pPr algn="just"/>
            <a:endParaRPr lang="en-US" dirty="0"/>
          </a:p>
          <a:p>
            <a:pPr algn="just"/>
            <a:r>
              <a:rPr lang="en-AU" dirty="0"/>
              <a:t>Steel cans can be turned into more cans or made into parts for fridges.</a:t>
            </a:r>
            <a:endParaRPr lang="en-US" dirty="0"/>
          </a:p>
          <a:p>
            <a:pPr algn="just"/>
            <a:endParaRPr lang="en-US" dirty="0"/>
          </a:p>
          <a:p>
            <a:pPr algn="just"/>
            <a:r>
              <a:rPr lang="en-AU" dirty="0"/>
              <a:t>Aluminium cans are turned into more cans or become parts of airplanes or cars.</a:t>
            </a:r>
            <a:endParaRPr lang="en-US" dirty="0"/>
          </a:p>
          <a:p>
            <a:pPr algn="just"/>
            <a:endParaRPr lang="en-US" dirty="0"/>
          </a:p>
          <a:p>
            <a:pPr algn="just"/>
            <a:r>
              <a:rPr lang="en-AU" dirty="0"/>
              <a:t>Newspaper is great for making cat litter</a:t>
            </a:r>
            <a:endParaRPr lang="en-US" dirty="0"/>
          </a:p>
          <a:p>
            <a:pPr algn="just"/>
            <a:endParaRPr lang="en-US" dirty="0"/>
          </a:p>
          <a:p>
            <a:pPr algn="just"/>
            <a:r>
              <a:rPr lang="en-AU" dirty="0"/>
              <a:t>And finally, cardboard is turned again into new cardboard items.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17</a:t>
            </a:fld>
            <a:endParaRPr lang="en-US"/>
          </a:p>
        </p:txBody>
      </p:sp>
    </p:spTree>
    <p:extLst>
      <p:ext uri="{BB962C8B-B14F-4D97-AF65-F5344CB8AC3E}">
        <p14:creationId xmlns:p14="http://schemas.microsoft.com/office/powerpoint/2010/main" val="152125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a:buChar char="•"/>
            </a:pPr>
            <a:endParaRPr lang="en-AU" dirty="0"/>
          </a:p>
          <a:p>
            <a:pPr algn="just"/>
            <a:r>
              <a:rPr lang="en-AU"/>
              <a:t>Now that you know what can be placed in your recycling bin, let’s talk about what shouldn’t go in there and are the most common mistakes. </a:t>
            </a:r>
            <a:endParaRPr lang="en-AU">
              <a:ea typeface="Calibri" panose="020F0502020204030204"/>
              <a:cs typeface="Calibri" panose="020F0502020204030204"/>
            </a:endParaRPr>
          </a:p>
          <a:p>
            <a:pPr marL="285750" indent="-285750" algn="just">
              <a:buFont typeface="Arial"/>
              <a:buChar char="•"/>
            </a:pPr>
            <a:endParaRPr lang="en-AU" dirty="0"/>
          </a:p>
          <a:p>
            <a:pPr marL="285750" indent="-285750" algn="just">
              <a:buFont typeface="Arial"/>
              <a:buChar char="•"/>
            </a:pPr>
            <a:r>
              <a:rPr lang="en-AU" dirty="0"/>
              <a:t>As mentioned before, soft plastics are the number 1 contaminant in our recycling bins. They cause major issues at the sorting facilities and will get discarded into landfill. Consider reusing soft plastic bags at the supermarket for fruit and vegetables by keeping them with your reusable shopping bags.</a:t>
            </a:r>
            <a:endParaRPr lang="en-US" dirty="0">
              <a:ea typeface="Calibri"/>
              <a:cs typeface="Calibri"/>
            </a:endParaRPr>
          </a:p>
          <a:p>
            <a:pPr algn="just"/>
            <a:endParaRPr lang="en-US" dirty="0"/>
          </a:p>
          <a:p>
            <a:pPr marL="285750" indent="-285750" algn="just">
              <a:buFont typeface="Arial"/>
              <a:buChar char="•"/>
            </a:pPr>
            <a:r>
              <a:rPr lang="en-AU" dirty="0"/>
              <a:t>Recyclables inside a bag. This is because when items arrive at the materials recovery facility (MRF), each individual item needs to be sorted, if they are all inside a bag, due to safety issues and material volumes, it is not possible to take the items out from the bag, so the whole thing is discarded to landfill.</a:t>
            </a:r>
            <a:endParaRPr lang="en-US" dirty="0"/>
          </a:p>
          <a:p>
            <a:pPr algn="just"/>
            <a:endParaRPr lang="en-US" dirty="0"/>
          </a:p>
          <a:p>
            <a:pPr marL="285750" indent="-285750" algn="just">
              <a:buFont typeface="Arial"/>
              <a:buChar char="•"/>
            </a:pPr>
            <a:r>
              <a:rPr lang="en-AU" dirty="0"/>
              <a:t>Food and organics also contaminate our recycling bins, they can create health issues if the food rots and make all paper items non-recyclable.</a:t>
            </a:r>
            <a:endParaRPr lang="en-US" dirty="0"/>
          </a:p>
          <a:p>
            <a:pPr algn="just"/>
            <a:endParaRPr lang="en-US" dirty="0"/>
          </a:p>
          <a:p>
            <a:pPr marL="285750" indent="-285750" algn="just">
              <a:buFont typeface="Arial"/>
              <a:buChar char="•"/>
            </a:pPr>
            <a:endParaRPr lang="en-AU" dirty="0"/>
          </a:p>
          <a:p>
            <a:pPr marL="285750" indent="-285750" algn="just">
              <a:buFont typeface="Arial"/>
              <a:buChar char="•"/>
            </a:pPr>
            <a:endParaRPr lang="en-AU" dirty="0"/>
          </a:p>
          <a:p>
            <a:pPr marL="285750" indent="-285750" algn="just">
              <a:buFont typeface="Arial"/>
              <a:buChar char="•"/>
            </a:pPr>
            <a:r>
              <a:rPr lang="en-AU" dirty="0"/>
              <a:t>As mentioned previously plastic items that are not packaging are not recyclable, items like hangers, toys should never go in.</a:t>
            </a:r>
            <a:endParaRPr lang="en-US" dirty="0">
              <a:ea typeface="Calibri"/>
              <a:cs typeface="Calibri"/>
            </a:endParaRPr>
          </a:p>
          <a:p>
            <a:pPr algn="just"/>
            <a:endParaRPr lang="en-US" dirty="0"/>
          </a:p>
          <a:p>
            <a:pPr marL="285750" indent="-285750" algn="just">
              <a:buFont typeface="Arial"/>
              <a:buChar char="•"/>
            </a:pPr>
            <a:r>
              <a:rPr lang="en-AU" dirty="0"/>
              <a:t>Anything made from polystyrene foam is also a no go</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18</a:t>
            </a:fld>
            <a:endParaRPr lang="en-US"/>
          </a:p>
        </p:txBody>
      </p:sp>
    </p:spTree>
    <p:extLst>
      <p:ext uri="{BB962C8B-B14F-4D97-AF65-F5344CB8AC3E}">
        <p14:creationId xmlns:p14="http://schemas.microsoft.com/office/powerpoint/2010/main" val="370946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a:p>
            <a:pPr algn="just"/>
            <a:r>
              <a:rPr lang="en-AU" dirty="0"/>
              <a:t>True recycling occurs when items that you’ve put in your recycling bin or dropped off at a collection point are turned into new materials. In fact, recycling only works when products made from recycled materials are purchased by consumers, businesses and governments. </a:t>
            </a:r>
            <a:endParaRPr lang="en-US" dirty="0"/>
          </a:p>
          <a:p>
            <a:pPr algn="just"/>
            <a:endParaRPr lang="en-US" dirty="0"/>
          </a:p>
          <a:p>
            <a:pPr algn="just"/>
            <a:r>
              <a:rPr lang="en-AU" dirty="0"/>
              <a:t>This creates a circle of supply and demand and supports Australian jobs in the recycling and manufacturing industries. Items made from recycled materials generally communicate that on their labels, next time you are in the shops, have a look to see if your favourite brands are using them!</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19</a:t>
            </a:fld>
            <a:endParaRPr lang="en-US"/>
          </a:p>
        </p:txBody>
      </p:sp>
    </p:spTree>
    <p:extLst>
      <p:ext uri="{BB962C8B-B14F-4D97-AF65-F5344CB8AC3E}">
        <p14:creationId xmlns:p14="http://schemas.microsoft.com/office/powerpoint/2010/main" val="351698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a:p>
            <a:pPr algn="just"/>
            <a:r>
              <a:rPr lang="en-AU" dirty="0"/>
              <a:t>Recyclable packaging is packaging that can be collected, sorted, sold and turned into new items, to know if you can recycle your packaging remember to always check the Australasian Recycling Label to know which bin to put it in.</a:t>
            </a:r>
            <a:endParaRPr lang="en-US" dirty="0"/>
          </a:p>
          <a:p>
            <a:pPr algn="just"/>
            <a:endParaRPr lang="en-US" dirty="0"/>
          </a:p>
          <a:p>
            <a:pPr algn="just"/>
            <a:r>
              <a:rPr lang="en-AU" dirty="0"/>
              <a:t>Recycled packaging is packaging that is made from materials that have previously been used, recovered, collected, sorted and turned into new items. Always look for claims on packaging saying “Made with x% of recycled materials” or “Made with x% of recycled content”</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20</a:t>
            </a:fld>
            <a:endParaRPr lang="en-US"/>
          </a:p>
        </p:txBody>
      </p:sp>
    </p:spTree>
    <p:extLst>
      <p:ext uri="{BB962C8B-B14F-4D97-AF65-F5344CB8AC3E}">
        <p14:creationId xmlns:p14="http://schemas.microsoft.com/office/powerpoint/2010/main" val="254736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a:p>
            <a:pPr algn="just"/>
            <a:r>
              <a:rPr lang="en-AU"/>
              <a:t>Household items like mattresses can be picked up by your local council or recyclers, just make sure you book a collection, otherwise they will be sent to landfill. Coffee capsules, clothing and linen can also be taken to drop off points, a quick trip to the shopping centre should give you access to most of these options. </a:t>
            </a:r>
            <a:endParaRPr lang="en-US" dirty="0"/>
          </a:p>
          <a:p>
            <a:pPr algn="just"/>
            <a:endParaRPr lang="en-US" dirty="0"/>
          </a:p>
          <a:p>
            <a:pPr algn="just"/>
            <a:r>
              <a:rPr lang="en-AU" dirty="0"/>
              <a:t>Same for e-waste, you can drop off many electronics at participating stores, most of them will accept all of it so that you don’t have to make multiple trips.</a:t>
            </a:r>
            <a:endParaRPr lang="en-US" dirty="0"/>
          </a:p>
          <a:p>
            <a:pPr algn="just"/>
            <a:endParaRPr lang="en-US" dirty="0"/>
          </a:p>
          <a:p>
            <a:pPr algn="just"/>
            <a:r>
              <a:rPr lang="en-AU" dirty="0"/>
              <a:t>Finally, there are other ‘personal care’ items that can be recycled such as make up packaging, blister packs etc… </a:t>
            </a:r>
            <a:endParaRPr lang="en-US" dirty="0"/>
          </a:p>
          <a:p>
            <a:pPr algn="just"/>
            <a:endParaRPr lang="en-US" dirty="0"/>
          </a:p>
          <a:p>
            <a:pPr algn="just"/>
            <a:r>
              <a:rPr lang="en-AU" dirty="0"/>
              <a:t>Visit Recyclingnearyou.com.au to find out how you can recycle most of these items.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22</a:t>
            </a:fld>
            <a:endParaRPr lang="en-US"/>
          </a:p>
        </p:txBody>
      </p:sp>
    </p:spTree>
    <p:extLst>
      <p:ext uri="{BB962C8B-B14F-4D97-AF65-F5344CB8AC3E}">
        <p14:creationId xmlns:p14="http://schemas.microsoft.com/office/powerpoint/2010/main" val="161899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latin typeface="Aptos"/>
                <a:ea typeface="Calibri"/>
                <a:cs typeface="Calibri"/>
              </a:rPr>
              <a:t>Help Planet Ark spread the word and share your great work place initiatives by sharing and tagging Planet Ark.</a:t>
            </a:r>
          </a:p>
        </p:txBody>
      </p:sp>
      <p:sp>
        <p:nvSpPr>
          <p:cNvPr id="4" name="Slide Number Placeholder 3"/>
          <p:cNvSpPr>
            <a:spLocks noGrp="1"/>
          </p:cNvSpPr>
          <p:nvPr>
            <p:ph type="sldNum" sz="quarter" idx="5"/>
          </p:nvPr>
        </p:nvSpPr>
        <p:spPr/>
        <p:txBody>
          <a:bodyPr/>
          <a:lstStyle/>
          <a:p>
            <a:fld id="{49BEAAEA-B9D1-D946-9415-53A64728C40C}" type="slidenum">
              <a:rPr lang="en-AU" smtClean="0"/>
              <a:t>23</a:t>
            </a:fld>
            <a:endParaRPr lang="en-AU"/>
          </a:p>
        </p:txBody>
      </p:sp>
    </p:spTree>
    <p:extLst>
      <p:ext uri="{BB962C8B-B14F-4D97-AF65-F5344CB8AC3E}">
        <p14:creationId xmlns:p14="http://schemas.microsoft.com/office/powerpoint/2010/main" val="418641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ea typeface="Calibri"/>
              <a:cs typeface="Calibri"/>
            </a:endParaRPr>
          </a:p>
          <a:p>
            <a:pPr algn="just"/>
            <a:r>
              <a:rPr lang="en-AU"/>
              <a:t>Before we begin, it is important we understand the waste hierarchy, whenever we talk about waste, there are many things we should consider before recycling that have a higher environmental value.</a:t>
            </a:r>
            <a:endParaRPr lang="en-AU" dirty="0"/>
          </a:p>
          <a:p>
            <a:pPr algn="just"/>
            <a:endParaRPr lang="en-AU" dirty="0"/>
          </a:p>
          <a:p>
            <a:pPr algn="just"/>
            <a:r>
              <a:rPr lang="en-AU"/>
              <a:t>The most desired option is to avoid or reduce the amount of waste created in the first place. For example, do you need a bag to carry just a few items? Or avoid using any straws and simply sip your beverages?</a:t>
            </a:r>
            <a:endParaRPr lang="en-AU" dirty="0"/>
          </a:p>
          <a:p>
            <a:pPr algn="just"/>
            <a:endParaRPr lang="en-AU" dirty="0"/>
          </a:p>
          <a:p>
            <a:pPr algn="just"/>
            <a:r>
              <a:rPr lang="en-AU"/>
              <a:t>Then we have reuse, use reusable packaging any chance you get, things like reusable coffee cups, or BYO containers to the deli. You can also repurpose many items like glass jars.</a:t>
            </a:r>
            <a:endParaRPr lang="en-AU" dirty="0"/>
          </a:p>
          <a:p>
            <a:pPr algn="just"/>
            <a:endParaRPr lang="en-AU" dirty="0"/>
          </a:p>
          <a:p>
            <a:pPr algn="just"/>
            <a:r>
              <a:rPr lang="en-AU"/>
              <a:t>THEN we have recycling or composting, it is important that we only recycle packaging that is actually recyclable, we’ll talk about this later on, but not all packaging can be recycled and if we place some of these into the recycling bin, they will only cause contamination. </a:t>
            </a:r>
            <a:endParaRPr lang="en-AU" dirty="0"/>
          </a:p>
          <a:p>
            <a:pPr algn="just"/>
            <a:endParaRPr lang="en-AU" dirty="0"/>
          </a:p>
          <a:p>
            <a:pPr algn="just"/>
            <a:r>
              <a:rPr lang="en-AU" dirty="0"/>
              <a:t>Same for compostable packaging, only compost </a:t>
            </a:r>
            <a:r>
              <a:rPr lang="en-AU" b="1" u="sng" dirty="0"/>
              <a:t>certified</a:t>
            </a:r>
            <a:r>
              <a:rPr lang="en-AU" dirty="0"/>
              <a:t> compostable packaging through services that accept them, otherwise they will be deemed as contamination and sent to landfill. Check with your local council regarding their ability to accept these items in FOGO (Food Organics Garden Organics collection) or through other services. </a:t>
            </a:r>
          </a:p>
          <a:p>
            <a:pPr algn="just"/>
            <a:r>
              <a:rPr lang="en-AU" b="1" dirty="0"/>
              <a:t>Note that plastic compostable packaging should not go in your recycling bin. </a:t>
            </a:r>
            <a:endParaRPr lang="en-AU" dirty="0"/>
          </a:p>
          <a:p>
            <a:pPr algn="just"/>
            <a:endParaRPr lang="en-AU" dirty="0"/>
          </a:p>
          <a:p>
            <a:pPr algn="just"/>
            <a:r>
              <a:rPr lang="en-AU" dirty="0"/>
              <a:t>Waste to energy is a way to deal with items that are not currently recyclable, this is not a clean energy source, but it is still better than sending material to landfill.</a:t>
            </a:r>
          </a:p>
          <a:p>
            <a:pPr algn="just"/>
            <a:endParaRPr lang="en-AU" dirty="0"/>
          </a:p>
          <a:p>
            <a:pPr algn="just"/>
            <a:r>
              <a:rPr lang="en-AU" dirty="0"/>
              <a:t>Finally, we have landfill. It is the least desired option</a:t>
            </a:r>
          </a:p>
          <a:p>
            <a:pPr algn="just"/>
            <a:endParaRPr lang="en-AU"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7338B4-377E-4A76-AEA7-71AD9731EED0}" type="slidenum">
              <a:t>2</a:t>
            </a:fld>
            <a:endParaRPr lang="en-US"/>
          </a:p>
        </p:txBody>
      </p:sp>
    </p:spTree>
    <p:extLst>
      <p:ext uri="{BB962C8B-B14F-4D97-AF65-F5344CB8AC3E}">
        <p14:creationId xmlns:p14="http://schemas.microsoft.com/office/powerpoint/2010/main" val="374278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So, let’s start with reduce and reuse, here are some items that are not easily recyclable that have reusable alternatives:</a:t>
            </a:r>
            <a:endParaRPr lang="en-US" dirty="0"/>
          </a:p>
          <a:p>
            <a:pPr algn="just"/>
            <a:endParaRPr lang="en-US" dirty="0"/>
          </a:p>
          <a:p>
            <a:pPr marL="285750" indent="-285750" algn="just">
              <a:buFont typeface="Arial"/>
              <a:buChar char="•"/>
            </a:pPr>
            <a:r>
              <a:rPr lang="en-AU" dirty="0"/>
              <a:t>Coffee cups are not accepted by most councils, there are some programs that can recycle them, however you need to drop them off at participating locations. These items are easily avoided by using your own reusable cup </a:t>
            </a:r>
            <a:endParaRPr lang="en-US" dirty="0"/>
          </a:p>
          <a:p>
            <a:pPr marL="285750" indent="-285750" algn="just">
              <a:buFont typeface="Arial"/>
              <a:buChar char="•"/>
            </a:pPr>
            <a:r>
              <a:rPr lang="en-AU" dirty="0"/>
              <a:t>Cutlery and chopsticks: These are not recyclable due to their shape, if you place them in the recycling bin, they will be considered a contaminant and will end up in landfill anyway. Better to use reusable items. You don’t need a fancy set, you can build your own from items from op shops. </a:t>
            </a:r>
            <a:endParaRPr lang="en-US" dirty="0"/>
          </a:p>
          <a:p>
            <a:pPr marL="285750" indent="-285750" algn="just">
              <a:buFont typeface="Arial"/>
              <a:buChar char="•"/>
            </a:pPr>
            <a:r>
              <a:rPr lang="en-AU" dirty="0"/>
              <a:t>Napkins: Even though they are paper, they are not recyclable (although they can be composted at home or in the FOGO bin if your council allows it) this is because they are contaminated with food and oils (from when you wipe your mouth), but even if they were completely clean, the paper fibres in napkins are too short and do not hold themselves if they are recycled (you need longer fibres)</a:t>
            </a:r>
            <a:endParaRPr lang="en-US" dirty="0"/>
          </a:p>
          <a:p>
            <a:pPr marL="285750" indent="-285750">
              <a:buFont typeface="Arial"/>
              <a:buChar char="•"/>
            </a:pPr>
            <a:r>
              <a:rPr lang="en-AU" dirty="0"/>
              <a:t>Plastic bags are one of the main contaminants in our recycling bins. While large scale recycling of soft plastic is on pause, check with your local council for alternative recycling options. Better to avoid them altogether and use reusable alternatives.</a:t>
            </a:r>
            <a:endParaRPr lang="en-US" dirty="0"/>
          </a:p>
          <a:p>
            <a:pPr marL="285750" indent="-285750" algn="just">
              <a:buFont typeface="Arial"/>
              <a:buChar char="•"/>
            </a:pPr>
            <a:r>
              <a:rPr lang="en-AU" dirty="0"/>
              <a:t>Cling wrap is not recyclable. It is better to use other reusable items such as beeswax wraps or silicone bags.</a:t>
            </a:r>
            <a:endParaRPr lang="en-US" dirty="0"/>
          </a:p>
          <a:p>
            <a:pPr marL="285750" indent="-285750" algn="just">
              <a:buFont typeface="Arial"/>
              <a:buChar char="•"/>
            </a:pPr>
            <a:r>
              <a:rPr lang="en-AU" dirty="0"/>
              <a:t>Receipts- they are technically recyclable, however most of them contain BPAs an endocrine disruptor chemical which can be transferred to the paper when it is recycled, it is a ‘forever chemical’ meaning that it will stay in products for a very long time. If possible, avoid them if you don’t need them.</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3</a:t>
            </a:fld>
            <a:endParaRPr lang="en-US"/>
          </a:p>
        </p:txBody>
      </p:sp>
    </p:spTree>
    <p:extLst>
      <p:ext uri="{BB962C8B-B14F-4D97-AF65-F5344CB8AC3E}">
        <p14:creationId xmlns:p14="http://schemas.microsoft.com/office/powerpoint/2010/main" val="428312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5</a:t>
            </a:fld>
            <a:endParaRPr lang="en-US"/>
          </a:p>
        </p:txBody>
      </p:sp>
    </p:spTree>
    <p:extLst>
      <p:ext uri="{BB962C8B-B14F-4D97-AF65-F5344CB8AC3E}">
        <p14:creationId xmlns:p14="http://schemas.microsoft.com/office/powerpoint/2010/main" val="195178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Our recycling bins at home are designed for most rigid packaging and paper items, they also need to be placed in loose, don’t put them inside a bag. </a:t>
            </a:r>
            <a:endParaRPr lang="en-US"/>
          </a:p>
        </p:txBody>
      </p:sp>
      <p:sp>
        <p:nvSpPr>
          <p:cNvPr id="4" name="Slide Number Placeholder 3"/>
          <p:cNvSpPr>
            <a:spLocks noGrp="1"/>
          </p:cNvSpPr>
          <p:nvPr>
            <p:ph type="sldNum" sz="quarter" idx="5"/>
          </p:nvPr>
        </p:nvSpPr>
        <p:spPr/>
        <p:txBody>
          <a:bodyPr/>
          <a:lstStyle/>
          <a:p>
            <a:fld id="{33D3DB56-DB03-4CDA-B6BE-DBBC81DD49C3}" type="slidenum">
              <a:rPr lang="en-US"/>
              <a:t>6</a:t>
            </a:fld>
            <a:endParaRPr lang="en-US"/>
          </a:p>
        </p:txBody>
      </p:sp>
    </p:spTree>
    <p:extLst>
      <p:ext uri="{BB962C8B-B14F-4D97-AF65-F5344CB8AC3E}">
        <p14:creationId xmlns:p14="http://schemas.microsoft.com/office/powerpoint/2010/main" val="293098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Items that are not rigid packaging or paper, should never go in your recycling bin, things like toys, plastic bags, hangers and ceramics shouldn’t go in there.</a:t>
            </a:r>
          </a:p>
        </p:txBody>
      </p:sp>
      <p:sp>
        <p:nvSpPr>
          <p:cNvPr id="4" name="Slide Number Placeholder 3"/>
          <p:cNvSpPr>
            <a:spLocks noGrp="1"/>
          </p:cNvSpPr>
          <p:nvPr>
            <p:ph type="sldNum" sz="quarter" idx="5"/>
          </p:nvPr>
        </p:nvSpPr>
        <p:spPr/>
        <p:txBody>
          <a:bodyPr/>
          <a:lstStyle/>
          <a:p>
            <a:fld id="{33D3DB56-DB03-4CDA-B6BE-DBBC81DD49C3}" type="slidenum">
              <a:rPr lang="en-US"/>
              <a:t>7</a:t>
            </a:fld>
            <a:endParaRPr lang="en-US"/>
          </a:p>
        </p:txBody>
      </p:sp>
    </p:spTree>
    <p:extLst>
      <p:ext uri="{BB962C8B-B14F-4D97-AF65-F5344CB8AC3E}">
        <p14:creationId xmlns:p14="http://schemas.microsoft.com/office/powerpoint/2010/main" val="19851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Let’s have a little activity, when you see a number inside a triangle, does it mean your packaging is recyclable?</a:t>
            </a:r>
            <a:endParaRPr lang="en-US" dirty="0"/>
          </a:p>
          <a:p>
            <a:pPr algn="just"/>
            <a:endParaRPr lang="en-US" dirty="0"/>
          </a:p>
          <a:p>
            <a:pPr algn="just"/>
            <a:r>
              <a:rPr lang="en-AU" i="1"/>
              <a:t>Note for presenter: If you are delivering this face to face, you can either ask people to raise their hand if they think this is correct or not. If it is delivered online, they can type their answers in a chat box.</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9</a:t>
            </a:fld>
            <a:endParaRPr lang="en-US"/>
          </a:p>
        </p:txBody>
      </p:sp>
    </p:spTree>
    <p:extLst>
      <p:ext uri="{BB962C8B-B14F-4D97-AF65-F5344CB8AC3E}">
        <p14:creationId xmlns:p14="http://schemas.microsoft.com/office/powerpoint/2010/main" val="399444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It doesn’t! </a:t>
            </a:r>
            <a:endParaRPr lang="en-US" dirty="0"/>
          </a:p>
          <a:p>
            <a:pPr algn="just"/>
            <a:endParaRPr lang="en-US" dirty="0"/>
          </a:p>
          <a:p>
            <a:pPr algn="just"/>
            <a:r>
              <a:rPr lang="en-AU" dirty="0"/>
              <a:t>The plastic inside triangles only tells you the type of polymer an item is made of. There are many things that affect the recyclability of an item, it is not only about the material it is made of, but also its shape and dimensions, weight, inks, glues and colourants!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10</a:t>
            </a:fld>
            <a:endParaRPr lang="en-US"/>
          </a:p>
        </p:txBody>
      </p:sp>
    </p:spTree>
    <p:extLst>
      <p:ext uri="{BB962C8B-B14F-4D97-AF65-F5344CB8AC3E}">
        <p14:creationId xmlns:p14="http://schemas.microsoft.com/office/powerpoint/2010/main" val="14303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Thankfully</a:t>
            </a:r>
            <a:r>
              <a:rPr lang="en-AU" u="sng"/>
              <a:t>,</a:t>
            </a:r>
            <a:r>
              <a:rPr lang="en-AU"/>
              <a:t> in Australia</a:t>
            </a:r>
            <a:r>
              <a:rPr lang="en-AU" u="sng"/>
              <a:t>,</a:t>
            </a:r>
            <a:r>
              <a:rPr lang="en-AU"/>
              <a:t> we have an evidence-based label for packaging. The Australasian Recycling Label or ARL takes into account all of those variables and assesses how a piece of packaging will behave at the sorting and recycling facilities.</a:t>
            </a:r>
            <a:endParaRPr lang="en-US" dirty="0"/>
          </a:p>
          <a:p>
            <a:pPr algn="just"/>
            <a:endParaRPr lang="en-US" dirty="0"/>
          </a:p>
          <a:p>
            <a:pPr algn="just"/>
            <a:r>
              <a:rPr lang="en-AU" strike="sngStrike" dirty="0"/>
              <a:t> </a:t>
            </a:r>
            <a:r>
              <a:rPr lang="en-AU"/>
              <a:t>But we know that technical recyclability is not enough, especially when different councils have different rules, so it also takes into account the percentage of the population who can recycle these materials through their council. </a:t>
            </a:r>
            <a:endParaRPr lang="en-US" dirty="0"/>
          </a:p>
          <a:p>
            <a:pPr algn="just"/>
            <a:endParaRPr lang="en-US" dirty="0"/>
          </a:p>
          <a:p>
            <a:pPr algn="just"/>
            <a:r>
              <a:rPr lang="en-AU" dirty="0"/>
              <a:t>Provided it is technically recyclable, if more than 80% of the population can recycle a material through their council, it will be classified as recyclable; between 60-80% it will be conditionally recyclable and have an instruction telling you to check with your local council, and finally less than 60% of the population, it will be classified as not recyclable.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D3DB56-DB03-4CDA-B6BE-DBBC81DD49C3}" type="slidenum">
              <a:rPr lang="en-US"/>
              <a:t>13</a:t>
            </a:fld>
            <a:endParaRPr lang="en-US"/>
          </a:p>
        </p:txBody>
      </p:sp>
    </p:spTree>
    <p:extLst>
      <p:ext uri="{BB962C8B-B14F-4D97-AF65-F5344CB8AC3E}">
        <p14:creationId xmlns:p14="http://schemas.microsoft.com/office/powerpoint/2010/main" val="146605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hyperlink" Target="http://diy.stackexchange.com/questions/62325/island-kitchen-sink-vent" TargetMode="External"/><Relationship Id="rId13" Type="http://schemas.openxmlformats.org/officeDocument/2006/relationships/image" Target="../media/image40.png"/><Relationship Id="rId18" Type="http://schemas.openxmlformats.org/officeDocument/2006/relationships/image" Target="../media/image43.png"/><Relationship Id="rId26" Type="http://schemas.openxmlformats.org/officeDocument/2006/relationships/image" Target="../media/image49.png"/><Relationship Id="rId3" Type="http://schemas.openxmlformats.org/officeDocument/2006/relationships/hyperlink" Target="https://www.pngall.com/plastic-png/" TargetMode="External"/><Relationship Id="rId21" Type="http://schemas.openxmlformats.org/officeDocument/2006/relationships/image" Target="../media/image44.png"/><Relationship Id="rId7" Type="http://schemas.microsoft.com/office/2007/relationships/hdphoto" Target="../media/hdphoto1.wdp"/><Relationship Id="rId12" Type="http://schemas.microsoft.com/office/2007/relationships/hdphoto" Target="../media/hdphoto3.wdp"/><Relationship Id="rId17" Type="http://schemas.openxmlformats.org/officeDocument/2006/relationships/hyperlink" Target="https://www.pngall.com/lego-png/download/52858" TargetMode="External"/><Relationship Id="rId25" Type="http://schemas.openxmlformats.org/officeDocument/2006/relationships/image" Target="../media/image48.png"/><Relationship Id="rId2" Type="http://schemas.openxmlformats.org/officeDocument/2006/relationships/image" Target="../media/image35.png"/><Relationship Id="rId16" Type="http://schemas.openxmlformats.org/officeDocument/2006/relationships/image" Target="../media/image42.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9.png"/><Relationship Id="rId24" Type="http://schemas.openxmlformats.org/officeDocument/2006/relationships/image" Target="../media/image47.png"/><Relationship Id="rId5" Type="http://schemas.openxmlformats.org/officeDocument/2006/relationships/hyperlink" Target="https://pngimg.com/download/12729" TargetMode="External"/><Relationship Id="rId15" Type="http://schemas.openxmlformats.org/officeDocument/2006/relationships/hyperlink" Target="https://pngimg.com/download/54377" TargetMode="External"/><Relationship Id="rId23" Type="http://schemas.openxmlformats.org/officeDocument/2006/relationships/image" Target="../media/image46.png"/><Relationship Id="rId10" Type="http://schemas.microsoft.com/office/2007/relationships/hdphoto" Target="../media/hdphoto2.wdp"/><Relationship Id="rId19" Type="http://schemas.microsoft.com/office/2007/relationships/hdphoto" Target="../media/hdphoto4.wdp"/><Relationship Id="rId4" Type="http://schemas.openxmlformats.org/officeDocument/2006/relationships/image" Target="../media/image36.png"/><Relationship Id="rId9" Type="http://schemas.openxmlformats.org/officeDocument/2006/relationships/image" Target="../media/image38.png"/><Relationship Id="rId14" Type="http://schemas.openxmlformats.org/officeDocument/2006/relationships/image" Target="../media/image41.png"/><Relationship Id="rId22" Type="http://schemas.openxmlformats.org/officeDocument/2006/relationships/image" Target="../media/image45.png"/><Relationship Id="rId27"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14.xml"/><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sv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3.pn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hyperlink" Target="http://www.pngall.com/light-bulb-png" TargetMode="External"/><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75607" y="1686407"/>
            <a:ext cx="10346782" cy="3362704"/>
          </a:xfrm>
          <a:custGeom>
            <a:avLst/>
            <a:gdLst/>
            <a:ahLst/>
            <a:cxnLst/>
            <a:rect l="l" t="t" r="r" b="b"/>
            <a:pathLst>
              <a:path w="10346782" h="3362704">
                <a:moveTo>
                  <a:pt x="0" y="0"/>
                </a:moveTo>
                <a:lnTo>
                  <a:pt x="10346782" y="0"/>
                </a:lnTo>
                <a:lnTo>
                  <a:pt x="10346782" y="3362704"/>
                </a:lnTo>
                <a:lnTo>
                  <a:pt x="0" y="3362704"/>
                </a:lnTo>
                <a:lnTo>
                  <a:pt x="0" y="0"/>
                </a:lnTo>
                <a:close/>
              </a:path>
            </a:pathLst>
          </a:custGeom>
          <a:blipFill>
            <a:blip r:embed="rId3" cstate="screen">
              <a:extLst>
                <a:ext uri="{28A0092B-C50C-407E-A947-70E740481C1C}">
                  <a14:useLocalDpi xmlns:a14="http://schemas.microsoft.com/office/drawing/2010/main"/>
                </a:ext>
              </a:extLst>
            </a:blip>
            <a:stretch>
              <a:fillRect l="-193" r="-193"/>
            </a:stretch>
          </a:blipFill>
        </p:spPr>
        <p:txBody>
          <a:bodyPr/>
          <a:lstStyle/>
          <a:p>
            <a:endParaRPr lang="en-AU"/>
          </a:p>
        </p:txBody>
      </p:sp>
      <p:grpSp>
        <p:nvGrpSpPr>
          <p:cNvPr id="3" name="Group 3"/>
          <p:cNvGrpSpPr/>
          <p:nvPr/>
        </p:nvGrpSpPr>
        <p:grpSpPr>
          <a:xfrm>
            <a:off x="0" y="0"/>
            <a:ext cx="5068029" cy="10287000"/>
            <a:chOff x="0" y="0"/>
            <a:chExt cx="1334790" cy="2709333"/>
          </a:xfrm>
        </p:grpSpPr>
        <p:sp>
          <p:nvSpPr>
            <p:cNvPr id="4" name="Freeform 4"/>
            <p:cNvSpPr/>
            <p:nvPr/>
          </p:nvSpPr>
          <p:spPr>
            <a:xfrm>
              <a:off x="0" y="0"/>
              <a:ext cx="1334790" cy="2709333"/>
            </a:xfrm>
            <a:custGeom>
              <a:avLst/>
              <a:gdLst/>
              <a:ahLst/>
              <a:cxnLst/>
              <a:rect l="l" t="t" r="r" b="b"/>
              <a:pathLst>
                <a:path w="1334790" h="2709333">
                  <a:moveTo>
                    <a:pt x="0" y="0"/>
                  </a:moveTo>
                  <a:lnTo>
                    <a:pt x="1334790" y="0"/>
                  </a:lnTo>
                  <a:lnTo>
                    <a:pt x="1334790" y="2709333"/>
                  </a:lnTo>
                  <a:lnTo>
                    <a:pt x="0" y="2709333"/>
                  </a:lnTo>
                  <a:close/>
                </a:path>
              </a:pathLst>
            </a:custGeom>
            <a:gradFill rotWithShape="1">
              <a:gsLst>
                <a:gs pos="0">
                  <a:srgbClr val="439071">
                    <a:alpha val="100000"/>
                  </a:srgbClr>
                </a:gs>
                <a:gs pos="100000">
                  <a:srgbClr val="2DBC70">
                    <a:alpha val="100000"/>
                  </a:srgbClr>
                </a:gs>
              </a:gsLst>
              <a:lin ang="2700000"/>
            </a:gradFill>
          </p:spPr>
          <p:txBody>
            <a:bodyPr/>
            <a:lstStyle/>
            <a:p>
              <a:endParaRPr lang="en-AU"/>
            </a:p>
          </p:txBody>
        </p:sp>
        <p:sp>
          <p:nvSpPr>
            <p:cNvPr id="5" name="TextBox 5"/>
            <p:cNvSpPr txBox="1"/>
            <p:nvPr/>
          </p:nvSpPr>
          <p:spPr>
            <a:xfrm>
              <a:off x="0" y="-38100"/>
              <a:ext cx="1334790" cy="274743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265690">
            <a:off x="-2426492" y="4254168"/>
            <a:ext cx="8390702" cy="8390702"/>
          </a:xfrm>
          <a:custGeom>
            <a:avLst/>
            <a:gdLst/>
            <a:ahLst/>
            <a:cxnLst/>
            <a:rect l="l" t="t" r="r" b="b"/>
            <a:pathLst>
              <a:path w="8390702" h="8390702">
                <a:moveTo>
                  <a:pt x="0" y="0"/>
                </a:moveTo>
                <a:lnTo>
                  <a:pt x="8390701" y="0"/>
                </a:lnTo>
                <a:lnTo>
                  <a:pt x="8390701" y="8390701"/>
                </a:lnTo>
                <a:lnTo>
                  <a:pt x="0" y="8390701"/>
                </a:lnTo>
                <a:lnTo>
                  <a:pt x="0" y="0"/>
                </a:lnTo>
                <a:close/>
              </a:path>
            </a:pathLst>
          </a:custGeom>
          <a:blipFill>
            <a:blip r:embed="rId4">
              <a:alphaModFix amt="58000"/>
            </a:blip>
            <a:stretch>
              <a:fillRect/>
            </a:stretch>
          </a:blipFill>
        </p:spPr>
        <p:txBody>
          <a:bodyPr/>
          <a:lstStyle/>
          <a:p>
            <a:endParaRPr lang="en-AU"/>
          </a:p>
        </p:txBody>
      </p:sp>
      <p:sp>
        <p:nvSpPr>
          <p:cNvPr id="9" name="TextBox 7">
            <a:extLst>
              <a:ext uri="{FF2B5EF4-FFF2-40B4-BE49-F238E27FC236}">
                <a16:creationId xmlns:a16="http://schemas.microsoft.com/office/drawing/2014/main" id="{FF44FA3F-59F9-A56F-3308-2F2976A0A587}"/>
              </a:ext>
            </a:extLst>
          </p:cNvPr>
          <p:cNvSpPr txBox="1"/>
          <p:nvPr/>
        </p:nvSpPr>
        <p:spPr>
          <a:xfrm>
            <a:off x="7259994" y="5981700"/>
            <a:ext cx="9004926" cy="2776850"/>
          </a:xfrm>
          <a:prstGeom prst="rect">
            <a:avLst/>
          </a:prstGeom>
        </p:spPr>
        <p:txBody>
          <a:bodyPr wrap="square" lIns="0" tIns="0" rIns="0" bIns="0" rtlCol="0" anchor="t">
            <a:spAutoFit/>
          </a:bodyPr>
          <a:lstStyle/>
          <a:p>
            <a:pPr algn="ctr">
              <a:lnSpc>
                <a:spcPts val="11199"/>
              </a:lnSpc>
            </a:pPr>
            <a:r>
              <a:rPr lang="en-US" sz="7950" dirty="0">
                <a:solidFill>
                  <a:srgbClr val="00A7E1"/>
                </a:solidFill>
                <a:latin typeface="Futura-Bold"/>
                <a:sym typeface="Futura-Bold"/>
              </a:rPr>
              <a:t>Recycling Packaging</a:t>
            </a:r>
            <a:endParaRPr lang="en-US" dirty="0"/>
          </a:p>
        </p:txBody>
      </p:sp>
    </p:spTree>
    <p:extLst>
      <p:ext uri="{BB962C8B-B14F-4D97-AF65-F5344CB8AC3E}">
        <p14:creationId xmlns:p14="http://schemas.microsoft.com/office/powerpoint/2010/main" val="345288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a:solidFill>
                  <a:srgbClr val="FFFFFF"/>
                </a:solidFill>
                <a:latin typeface="Futura-Bold"/>
                <a:sym typeface="Futura-Bold"/>
              </a:rPr>
              <a:t>RECYCLING LABELS</a:t>
            </a:r>
            <a:endParaRPr lang="en-US" sz="7950" dirty="0">
              <a:solidFill>
                <a:srgbClr val="FFFFFF"/>
              </a:solidFill>
              <a:latin typeface="Futura-Bold"/>
              <a:sym typeface="Futura-Bold"/>
            </a:endParaRPr>
          </a:p>
        </p:txBody>
      </p:sp>
      <p:sp>
        <p:nvSpPr>
          <p:cNvPr id="23" name="TextBox 22">
            <a:extLst>
              <a:ext uri="{FF2B5EF4-FFF2-40B4-BE49-F238E27FC236}">
                <a16:creationId xmlns:a16="http://schemas.microsoft.com/office/drawing/2014/main" id="{FCA12EBC-4EC2-0846-6D2F-68D0662E9B42}"/>
              </a:ext>
            </a:extLst>
          </p:cNvPr>
          <p:cNvSpPr txBox="1"/>
          <p:nvPr/>
        </p:nvSpPr>
        <p:spPr>
          <a:xfrm>
            <a:off x="8913463" y="3502342"/>
            <a:ext cx="5826126" cy="224587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These symbols are called PICs, or plastic identification codes. They do not refer to an items recyclability.</a:t>
            </a:r>
          </a:p>
        </p:txBody>
      </p:sp>
      <p:pic>
        <p:nvPicPr>
          <p:cNvPr id="9" name="Picture 8" descr="A group of white arrows with numbers&#10;&#10;Description automatically generated">
            <a:extLst>
              <a:ext uri="{FF2B5EF4-FFF2-40B4-BE49-F238E27FC236}">
                <a16:creationId xmlns:a16="http://schemas.microsoft.com/office/drawing/2014/main" id="{5B1AB5CB-4EC4-AA2A-1683-60E168D3109C}"/>
              </a:ext>
            </a:extLst>
          </p:cNvPr>
          <p:cNvPicPr>
            <a:picLocks noChangeAspect="1"/>
          </p:cNvPicPr>
          <p:nvPr/>
        </p:nvPicPr>
        <p:blipFill>
          <a:blip r:embed="rId4"/>
          <a:stretch>
            <a:fillRect/>
          </a:stretch>
        </p:blipFill>
        <p:spPr>
          <a:xfrm>
            <a:off x="1428024" y="3503505"/>
            <a:ext cx="6694782" cy="4752329"/>
          </a:xfrm>
          <a:prstGeom prst="rect">
            <a:avLst/>
          </a:prstGeom>
        </p:spPr>
      </p:pic>
      <p:sp>
        <p:nvSpPr>
          <p:cNvPr id="10" name="Rounded Rectangle 44">
            <a:extLst>
              <a:ext uri="{FF2B5EF4-FFF2-40B4-BE49-F238E27FC236}">
                <a16:creationId xmlns:a16="http://schemas.microsoft.com/office/drawing/2014/main" id="{30C16D4C-EF5B-14D1-7305-ED43EC787D6B}"/>
              </a:ext>
            </a:extLst>
          </p:cNvPr>
          <p:cNvSpPr/>
          <p:nvPr/>
        </p:nvSpPr>
        <p:spPr>
          <a:xfrm>
            <a:off x="8921592" y="6251706"/>
            <a:ext cx="3334718" cy="1288026"/>
          </a:xfrm>
          <a:prstGeom prst="round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2" name="TextBox 42">
            <a:extLst>
              <a:ext uri="{FF2B5EF4-FFF2-40B4-BE49-F238E27FC236}">
                <a16:creationId xmlns:a16="http://schemas.microsoft.com/office/drawing/2014/main" id="{6C553074-90E8-3E5D-335F-814D3BD62817}"/>
              </a:ext>
            </a:extLst>
          </p:cNvPr>
          <p:cNvSpPr txBox="1"/>
          <p:nvPr/>
        </p:nvSpPr>
        <p:spPr>
          <a:xfrm>
            <a:off x="8661480" y="6593644"/>
            <a:ext cx="385494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dirty="0">
                <a:solidFill>
                  <a:schemeClr val="bg1"/>
                </a:solidFill>
                <a:latin typeface="Futura-Bold"/>
                <a:cs typeface="Futura Medium"/>
                <a:sym typeface="Futura-Bold"/>
              </a:rPr>
              <a:t>No</a:t>
            </a:r>
          </a:p>
        </p:txBody>
      </p:sp>
    </p:spTree>
    <p:extLst>
      <p:ext uri="{BB962C8B-B14F-4D97-AF65-F5344CB8AC3E}">
        <p14:creationId xmlns:p14="http://schemas.microsoft.com/office/powerpoint/2010/main" val="9391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B3D0B32-DEFB-549E-7551-E804F7FDAC99}"/>
              </a:ext>
            </a:extLst>
          </p:cNvPr>
          <p:cNvSpPr txBox="1"/>
          <p:nvPr/>
        </p:nvSpPr>
        <p:spPr>
          <a:xfrm>
            <a:off x="2007798" y="2458696"/>
            <a:ext cx="5074665"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(PET) </a:t>
            </a:r>
            <a:r>
              <a:rPr lang="en-US" sz="2400" b="1" dirty="0" err="1">
                <a:solidFill>
                  <a:srgbClr val="FFFFFF"/>
                </a:solidFill>
                <a:latin typeface="Montserrat Bold"/>
              </a:rPr>
              <a:t>Polyethyene</a:t>
            </a:r>
            <a:r>
              <a:rPr lang="en-US" sz="2400" b="1" dirty="0">
                <a:solidFill>
                  <a:srgbClr val="FFFFFF"/>
                </a:solidFill>
                <a:latin typeface="Montserrat Bold"/>
              </a:rPr>
              <a:t> Terephthalate</a:t>
            </a:r>
          </a:p>
        </p:txBody>
      </p:sp>
      <p:sp>
        <p:nvSpPr>
          <p:cNvPr id="38" name="TextBox 37">
            <a:extLst>
              <a:ext uri="{FF2B5EF4-FFF2-40B4-BE49-F238E27FC236}">
                <a16:creationId xmlns:a16="http://schemas.microsoft.com/office/drawing/2014/main" id="{2D814962-C6AD-19DD-376B-B8D4F60DF824}"/>
              </a:ext>
            </a:extLst>
          </p:cNvPr>
          <p:cNvSpPr txBox="1"/>
          <p:nvPr/>
        </p:nvSpPr>
        <p:spPr>
          <a:xfrm>
            <a:off x="1983983" y="4656405"/>
            <a:ext cx="5355182"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(HDPE) High-Density Polyethylene</a:t>
            </a:r>
          </a:p>
        </p:txBody>
      </p:sp>
      <p:sp>
        <p:nvSpPr>
          <p:cNvPr id="40" name="TextBox 39">
            <a:extLst>
              <a:ext uri="{FF2B5EF4-FFF2-40B4-BE49-F238E27FC236}">
                <a16:creationId xmlns:a16="http://schemas.microsoft.com/office/drawing/2014/main" id="{D6240F78-DDF5-7257-8B65-3FE808766A15}"/>
              </a:ext>
            </a:extLst>
          </p:cNvPr>
          <p:cNvSpPr txBox="1"/>
          <p:nvPr/>
        </p:nvSpPr>
        <p:spPr>
          <a:xfrm>
            <a:off x="1877041" y="6744190"/>
            <a:ext cx="5074665" cy="46166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(PVC) Polyvinyl Chloride</a:t>
            </a:r>
          </a:p>
        </p:txBody>
      </p:sp>
      <p:sp>
        <p:nvSpPr>
          <p:cNvPr id="42" name="TextBox 41">
            <a:extLst>
              <a:ext uri="{FF2B5EF4-FFF2-40B4-BE49-F238E27FC236}">
                <a16:creationId xmlns:a16="http://schemas.microsoft.com/office/drawing/2014/main" id="{BAC4540B-4698-1653-D0DB-347820397702}"/>
              </a:ext>
            </a:extLst>
          </p:cNvPr>
          <p:cNvSpPr txBox="1"/>
          <p:nvPr/>
        </p:nvSpPr>
        <p:spPr>
          <a:xfrm>
            <a:off x="7965971" y="2393394"/>
            <a:ext cx="5074665"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(LDPE) Low-Density Polyethylene</a:t>
            </a:r>
          </a:p>
        </p:txBody>
      </p:sp>
      <p:sp>
        <p:nvSpPr>
          <p:cNvPr id="44" name="TextBox 43">
            <a:extLst>
              <a:ext uri="{FF2B5EF4-FFF2-40B4-BE49-F238E27FC236}">
                <a16:creationId xmlns:a16="http://schemas.microsoft.com/office/drawing/2014/main" id="{C111313A-54A7-2858-0191-23763BE5587B}"/>
              </a:ext>
            </a:extLst>
          </p:cNvPr>
          <p:cNvSpPr txBox="1"/>
          <p:nvPr/>
        </p:nvSpPr>
        <p:spPr>
          <a:xfrm>
            <a:off x="8129622" y="7369516"/>
            <a:ext cx="5074665" cy="46166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(PS) Polystyrene</a:t>
            </a:r>
          </a:p>
        </p:txBody>
      </p:sp>
      <p:sp>
        <p:nvSpPr>
          <p:cNvPr id="46" name="TextBox 45">
            <a:extLst>
              <a:ext uri="{FF2B5EF4-FFF2-40B4-BE49-F238E27FC236}">
                <a16:creationId xmlns:a16="http://schemas.microsoft.com/office/drawing/2014/main" id="{F416DCF0-53DC-D9EA-05AB-F7E4A4C6DC3A}"/>
              </a:ext>
            </a:extLst>
          </p:cNvPr>
          <p:cNvSpPr txBox="1"/>
          <p:nvPr/>
        </p:nvSpPr>
        <p:spPr>
          <a:xfrm>
            <a:off x="14805217" y="3974381"/>
            <a:ext cx="2426117" cy="46166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Other plastics</a:t>
            </a:r>
          </a:p>
        </p:txBody>
      </p:sp>
      <p:pic>
        <p:nvPicPr>
          <p:cNvPr id="48" name="Picture 47" descr="A plastic bottle with a blue cap&#10;&#10;Description automatically generated">
            <a:extLst>
              <a:ext uri="{FF2B5EF4-FFF2-40B4-BE49-F238E27FC236}">
                <a16:creationId xmlns:a16="http://schemas.microsoft.com/office/drawing/2014/main" id="{DD9116D4-359B-BBA5-9BBC-36156D1F3AF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rot="19652372">
            <a:off x="2027008" y="3147969"/>
            <a:ext cx="1065306" cy="1302470"/>
          </a:xfrm>
          <a:prstGeom prst="rect">
            <a:avLst/>
          </a:prstGeom>
        </p:spPr>
      </p:pic>
      <p:pic>
        <p:nvPicPr>
          <p:cNvPr id="50" name="Picture 49" descr="A white milk jug with a handle&#10;&#10;Description automatically generated">
            <a:extLst>
              <a:ext uri="{FF2B5EF4-FFF2-40B4-BE49-F238E27FC236}">
                <a16:creationId xmlns:a16="http://schemas.microsoft.com/office/drawing/2014/main" id="{540424D5-9091-A844-D26B-645ADB9B4FD3}"/>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rot="2216479">
            <a:off x="4206981" y="5033317"/>
            <a:ext cx="716306" cy="1214510"/>
          </a:xfrm>
          <a:prstGeom prst="rect">
            <a:avLst/>
          </a:prstGeom>
        </p:spPr>
      </p:pic>
      <p:pic>
        <p:nvPicPr>
          <p:cNvPr id="52" name="Picture 51" descr="A white pvc pipe fitting&#10;&#10;Description automatically generated">
            <a:extLst>
              <a:ext uri="{FF2B5EF4-FFF2-40B4-BE49-F238E27FC236}">
                <a16:creationId xmlns:a16="http://schemas.microsoft.com/office/drawing/2014/main" id="{65497FB6-99F6-C7BD-2855-C4647F1BE90B}"/>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2813" r="95625">
                        <a14:foregroundMark x1="8750" y1="22813" x2="7500" y2="47188"/>
                        <a14:foregroundMark x1="7500" y1="47188" x2="10313" y2="52812"/>
                        <a14:foregroundMark x1="2813" y1="35313" x2="3750" y2="41250"/>
                        <a14:foregroundMark x1="88750" y1="32188" x2="91563" y2="43438"/>
                        <a14:foregroundMark x1="91563" y1="43438" x2="89063" y2="55625"/>
                        <a14:foregroundMark x1="89063" y1="55625" x2="85938" y2="59062"/>
                        <a14:foregroundMark x1="94063" y1="40938" x2="95625" y2="475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2895561" y="7307195"/>
            <a:ext cx="1161184" cy="1180556"/>
          </a:xfrm>
          <a:prstGeom prst="rect">
            <a:avLst/>
          </a:prstGeom>
        </p:spPr>
      </p:pic>
      <p:pic>
        <p:nvPicPr>
          <p:cNvPr id="54" name="Picture 2" descr="A bottle of ketchup and a bag of raisin&#10;&#10;Description automatically generated">
            <a:extLst>
              <a:ext uri="{FF2B5EF4-FFF2-40B4-BE49-F238E27FC236}">
                <a16:creationId xmlns:a16="http://schemas.microsoft.com/office/drawing/2014/main" id="{00BF586C-F81D-ADC8-BA3A-5E643730D090}"/>
              </a:ext>
            </a:extLst>
          </p:cNvPr>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7031" b="89844" l="9961" r="89941">
                        <a14:foregroundMark x1="14551" y1="45117" x2="12891" y2="37305"/>
                        <a14:foregroundMark x1="12891" y1="37305" x2="13281" y2="27539"/>
                        <a14:foregroundMark x1="13281" y1="27539" x2="14941" y2="19141"/>
                        <a14:foregroundMark x1="14941" y1="19141" x2="13965" y2="7031"/>
                        <a14:foregroundMark x1="15430" y1="19727" x2="15625" y2="26367"/>
                        <a14:foregroundMark x1="12109" y1="11328" x2="12109" y2="11328"/>
                        <a14:foregroundMark x1="14844" y1="11133" x2="14844" y2="11133"/>
                        <a14:foregroundMark x1="15039" y1="11133" x2="15039" y2="11133"/>
                        <a14:foregroundMark x1="15234" y1="11328" x2="15234" y2="11328"/>
                        <a14:foregroundMark x1="11816" y1="10547" x2="11816" y2="10547"/>
                        <a14:foregroundMark x1="15039" y1="11328" x2="15039" y2="11328"/>
                        <a14:foregroundMark x1="16602" y1="30859" x2="16602" y2="30859"/>
                        <a14:foregroundMark x1="16797" y1="30859" x2="16797" y2="30859"/>
                        <a14:foregroundMark x1="35156" y1="46875" x2="33301" y2="39844"/>
                        <a14:foregroundMark x1="33301" y1="39844" x2="33887" y2="9766"/>
                        <a14:backgroundMark x1="43457" y1="63867" x2="62598" y2="55664"/>
                        <a14:backgroundMark x1="62598" y1="55664" x2="50000" y2="69531"/>
                        <a14:backgroundMark x1="50000" y1="69531" x2="62305" y2="70313"/>
                        <a14:backgroundMark x1="62305" y1="70313" x2="67188" y2="69727"/>
                        <a14:backgroundMark x1="67188" y1="69727" x2="48145" y2="83594"/>
                        <a14:backgroundMark x1="48145" y1="83594" x2="61426" y2="81836"/>
                        <a14:backgroundMark x1="61426" y1="81836" x2="70117" y2="83008"/>
                        <a14:backgroundMark x1="70117" y1="83008" x2="72754" y2="80859"/>
                        <a14:backgroundMark x1="49805" y1="87500" x2="56836" y2="86133"/>
                        <a14:backgroundMark x1="56836" y1="86133" x2="63086" y2="89648"/>
                        <a14:backgroundMark x1="63086" y1="89648" x2="49609" y2="89063"/>
                        <a14:backgroundMark x1="49609" y1="89063" x2="57422" y2="85352"/>
                        <a14:backgroundMark x1="57422" y1="85352" x2="57813" y2="84961"/>
                      </a14:backgroundRemoval>
                    </a14:imgEffect>
                  </a14:imgLayer>
                </a14:imgProps>
              </a:ext>
              <a:ext uri="{28A0092B-C50C-407E-A947-70E740481C1C}">
                <a14:useLocalDpi xmlns:a14="http://schemas.microsoft.com/office/drawing/2010/main"/>
              </a:ext>
            </a:extLst>
          </a:blip>
          <a:srcRect l="4453" r="56678" b="46446"/>
          <a:stretch/>
        </p:blipFill>
        <p:spPr bwMode="auto">
          <a:xfrm>
            <a:off x="9877318" y="2872722"/>
            <a:ext cx="1954937" cy="141434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33B28F3-1DB0-074B-2410-DDD174DBBCEF}"/>
              </a:ext>
            </a:extLst>
          </p:cNvPr>
          <p:cNvSpPr txBox="1"/>
          <p:nvPr/>
        </p:nvSpPr>
        <p:spPr>
          <a:xfrm>
            <a:off x="8088725" y="4633293"/>
            <a:ext cx="3410003" cy="46166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dirty="0">
                <a:solidFill>
                  <a:srgbClr val="FFFFFF"/>
                </a:solidFill>
                <a:latin typeface="Montserrat Bold"/>
              </a:rPr>
              <a:t>(PP) Polypropylene</a:t>
            </a:r>
          </a:p>
        </p:txBody>
      </p:sp>
      <p:pic>
        <p:nvPicPr>
          <p:cNvPr id="58" name="Picture 8" descr="Polystyrene Foam Disposal Information | The Hills Shire Council">
            <a:extLst>
              <a:ext uri="{FF2B5EF4-FFF2-40B4-BE49-F238E27FC236}">
                <a16:creationId xmlns:a16="http://schemas.microsoft.com/office/drawing/2014/main" id="{51926EB5-2FF8-3A77-CEA0-D0278E4C9AA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836" b="91257" l="9818" r="89818">
                        <a14:foregroundMark x1="21455" y1="62295" x2="24364" y2="83060"/>
                        <a14:foregroundMark x1="24364" y1="83060" x2="46545" y2="85246"/>
                        <a14:foregroundMark x1="46545" y1="90164" x2="29455" y2="91257"/>
                        <a14:foregroundMark x1="29455" y1="91257" x2="26182" y2="87432"/>
                        <a14:foregroundMark x1="35377" y1="14754" x2="29455" y2="14754"/>
                        <a14:foregroundMark x1="29455" y1="14754" x2="29455" y2="14754"/>
                        <a14:foregroundMark x1="22909" y1="16393" x2="33091" y2="10929"/>
                        <a14:foregroundMark x1="63413" y1="13434" x2="73455" y2="16393"/>
                        <a14:foregroundMark x1="17818" y1="74317" x2="26545" y2="91257"/>
                        <a14:foregroundMark x1="19636" y1="16940" x2="22182" y2="14754"/>
                        <a14:foregroundMark x1="17818" y1="16940" x2="24727" y2="14208"/>
                        <a14:foregroundMark x1="18909" y1="15301" x2="25455" y2="12568"/>
                        <a14:foregroundMark x1="31273" y1="12022" x2="62909" y2="16940"/>
                        <a14:backgroundMark x1="33250" y1="7660" x2="32000" y2="8197"/>
                        <a14:backgroundMark x1="31273" y1="9836" x2="31273" y2="9836"/>
                        <a14:backgroundMark x1="85455" y1="63934" x2="85455" y2="63934"/>
                      </a14:backgroundRemoval>
                    </a14:imgEffect>
                  </a14:imgLayer>
                </a14:imgProps>
              </a:ext>
              <a:ext uri="{28A0092B-C50C-407E-A947-70E740481C1C}">
                <a14:useLocalDpi xmlns:a14="http://schemas.microsoft.com/office/drawing/2010/main"/>
              </a:ext>
            </a:extLst>
          </a:blip>
          <a:srcRect/>
          <a:stretch>
            <a:fillRect/>
          </a:stretch>
        </p:blipFill>
        <p:spPr bwMode="auto">
          <a:xfrm>
            <a:off x="9489520" y="7666783"/>
            <a:ext cx="2021969" cy="14589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doll lying on its back&#10;&#10;Description automatically generated">
            <a:extLst>
              <a:ext uri="{FF2B5EF4-FFF2-40B4-BE49-F238E27FC236}">
                <a16:creationId xmlns:a16="http://schemas.microsoft.com/office/drawing/2014/main" id="{F63DD15E-9AB6-39F7-8FC4-336E35A38167}"/>
              </a:ext>
            </a:extLst>
          </p:cNvPr>
          <p:cNvPicPr>
            <a:picLocks noChangeAspect="1"/>
          </p:cNvPicPr>
          <p:nvPr/>
        </p:nvPicPr>
        <p:blipFill>
          <a:blip r:embed="rId13"/>
          <a:stretch>
            <a:fillRect/>
          </a:stretch>
        </p:blipFill>
        <p:spPr>
          <a:xfrm>
            <a:off x="13328829" y="5281571"/>
            <a:ext cx="2593470" cy="1341761"/>
          </a:xfrm>
          <a:prstGeom prst="rect">
            <a:avLst/>
          </a:prstGeom>
        </p:spPr>
      </p:pic>
      <p:pic>
        <p:nvPicPr>
          <p:cNvPr id="62" name="Picture 61" descr="A close up of sunglasses&#10;&#10;Description automatically generated">
            <a:extLst>
              <a:ext uri="{FF2B5EF4-FFF2-40B4-BE49-F238E27FC236}">
                <a16:creationId xmlns:a16="http://schemas.microsoft.com/office/drawing/2014/main" id="{3C6A4921-8D30-38F2-8F65-ADC6FE303DCA}"/>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15302515" y="4711689"/>
            <a:ext cx="1828766" cy="763311"/>
          </a:xfrm>
          <a:prstGeom prst="rect">
            <a:avLst/>
          </a:prstGeom>
        </p:spPr>
      </p:pic>
      <p:pic>
        <p:nvPicPr>
          <p:cNvPr id="64" name="Picture 63" descr="A group of colorful building blocks&#10;&#10;Description automatically generated">
            <a:extLst>
              <a:ext uri="{FF2B5EF4-FFF2-40B4-BE49-F238E27FC236}">
                <a16:creationId xmlns:a16="http://schemas.microsoft.com/office/drawing/2014/main" id="{F5A202F2-2434-0D82-CDD4-C80742162950}"/>
              </a:ext>
            </a:extLst>
          </p:cNvPr>
          <p:cNvPicPr>
            <a:picLocks noChangeAspect="1"/>
          </p:cNvPicPr>
          <p:nvPr/>
        </p:nvPicPr>
        <p:blipFill>
          <a:blip r:embed="rId16" cstate="screen">
            <a:extLst>
              <a:ext uri="{28A0092B-C50C-407E-A947-70E740481C1C}">
                <a14:useLocalDpi xmlns:a14="http://schemas.microsoft.com/office/drawing/2010/main"/>
              </a:ext>
              <a:ext uri="{837473B0-CC2E-450A-ABE3-18F120FF3D39}">
                <a1611:picAttrSrcUrl xmlns:a1611="http://schemas.microsoft.com/office/drawing/2016/11/main" r:id="rId17"/>
              </a:ext>
            </a:extLst>
          </a:blip>
          <a:stretch>
            <a:fillRect/>
          </a:stretch>
        </p:blipFill>
        <p:spPr>
          <a:xfrm>
            <a:off x="13652023" y="6553857"/>
            <a:ext cx="3288627" cy="1848308"/>
          </a:xfrm>
          <a:prstGeom prst="rect">
            <a:avLst/>
          </a:prstGeom>
        </p:spPr>
      </p:pic>
      <p:sp>
        <p:nvSpPr>
          <p:cNvPr id="84" name="AutoShape 4">
            <a:extLst>
              <a:ext uri="{FF2B5EF4-FFF2-40B4-BE49-F238E27FC236}">
                <a16:creationId xmlns:a16="http://schemas.microsoft.com/office/drawing/2014/main" id="{F922D760-48AD-5304-D87A-985D9FDEB3BB}"/>
              </a:ext>
            </a:extLst>
          </p:cNvPr>
          <p:cNvSpPr>
            <a:spLocks noChangeAspect="1" noChangeArrowheads="1"/>
          </p:cNvSpPr>
          <p:nvPr/>
        </p:nvSpPr>
        <p:spPr bwMode="auto">
          <a:xfrm>
            <a:off x="8896190" y="3579799"/>
            <a:ext cx="1778049" cy="17780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pic>
        <p:nvPicPr>
          <p:cNvPr id="88" name="Picture 6" descr="A close-up of a container&#10;&#10;Description automatically generated">
            <a:extLst>
              <a:ext uri="{FF2B5EF4-FFF2-40B4-BE49-F238E27FC236}">
                <a16:creationId xmlns:a16="http://schemas.microsoft.com/office/drawing/2014/main" id="{E7EDC0E5-845E-78A1-734E-320636B19A21}"/>
              </a:ext>
            </a:extLst>
          </p:cNvPr>
          <p:cNvPicPr>
            <a:picLocks noChangeAspect="1" noChangeArrowheads="1"/>
          </p:cNvPicPr>
          <p:nvPr/>
        </p:nvPicPr>
        <p:blipFill rotWithShape="1">
          <a:blip r:embed="rId18" cstate="screen">
            <a:extLst>
              <a:ext uri="{BEBA8EAE-BF5A-486C-A8C5-ECC9F3942E4B}">
                <a14:imgProps xmlns:a14="http://schemas.microsoft.com/office/drawing/2010/main">
                  <a14:imgLayer r:embed="rId19">
                    <a14:imgEffect>
                      <a14:backgroundRemoval t="9961" b="89844" l="9961" r="94434">
                        <a14:foregroundMark x1="54980" y1="18750" x2="71680" y2="19727"/>
                        <a14:foregroundMark x1="71680" y1="19727" x2="58984" y2="28320"/>
                        <a14:foregroundMark x1="58984" y1="28320" x2="63867" y2="29688"/>
                        <a14:foregroundMark x1="63867" y1="29688" x2="65527" y2="33398"/>
                        <a14:foregroundMark x1="85449" y1="11328" x2="94824" y2="14453"/>
                        <a14:foregroundMark x1="94824" y1="14453" x2="93066" y2="23242"/>
                        <a14:foregroundMark x1="93066" y1="23242" x2="95020" y2="31250"/>
                        <a14:foregroundMark x1="95020" y1="31250" x2="91016" y2="34180"/>
                        <a14:foregroundMark x1="91016" y1="34180" x2="88184" y2="40234"/>
                        <a14:foregroundMark x1="88184" y1="40234" x2="85938" y2="25195"/>
                        <a14:foregroundMark x1="84277" y1="11719" x2="86523" y2="39063"/>
                        <a14:foregroundMark x1="86523" y1="39063" x2="87891" y2="46680"/>
                        <a14:foregroundMark x1="87891" y1="46680" x2="91016" y2="45313"/>
                        <a14:foregroundMark x1="93262" y1="11328" x2="94336" y2="19727"/>
                        <a14:foregroundMark x1="94336" y1="19727" x2="94434" y2="44531"/>
                        <a14:backgroundMark x1="26465" y1="14648" x2="38379" y2="17578"/>
                        <a14:backgroundMark x1="38379" y1="17578" x2="33691" y2="37305"/>
                        <a14:backgroundMark x1="33691" y1="37305" x2="40918" y2="50391"/>
                      </a14:backgroundRemoval>
                    </a14:imgEffect>
                  </a14:imgLayer>
                </a14:imgProps>
              </a:ext>
              <a:ext uri="{28A0092B-C50C-407E-A947-70E740481C1C}">
                <a14:useLocalDpi xmlns:a14="http://schemas.microsoft.com/office/drawing/2010/main"/>
              </a:ext>
            </a:extLst>
          </a:blip>
          <a:srcRect l="47969" t="6942" r="-480" b="45746"/>
          <a:stretch/>
        </p:blipFill>
        <p:spPr bwMode="auto">
          <a:xfrm>
            <a:off x="8118462" y="5288004"/>
            <a:ext cx="2729004" cy="1314125"/>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2">
            <a:extLst>
              <a:ext uri="{FF2B5EF4-FFF2-40B4-BE49-F238E27FC236}">
                <a16:creationId xmlns:a16="http://schemas.microsoft.com/office/drawing/2014/main" id="{EC59718C-CDA2-DC4A-5B85-CD9A42D12557}"/>
              </a:ext>
            </a:extLst>
          </p:cNvPr>
          <p:cNvGrpSpPr/>
          <p:nvPr/>
        </p:nvGrpSpPr>
        <p:grpSpPr>
          <a:xfrm>
            <a:off x="-277957" y="9135018"/>
            <a:ext cx="18855462" cy="1288667"/>
            <a:chOff x="0" y="0"/>
            <a:chExt cx="4966048" cy="339402"/>
          </a:xfrm>
        </p:grpSpPr>
        <p:sp>
          <p:nvSpPr>
            <p:cNvPr id="90" name="Freeform 3">
              <a:extLst>
                <a:ext uri="{FF2B5EF4-FFF2-40B4-BE49-F238E27FC236}">
                  <a16:creationId xmlns:a16="http://schemas.microsoft.com/office/drawing/2014/main" id="{AEF97DDF-C452-0915-670A-511955F6149F}"/>
                </a:ext>
              </a:extLst>
            </p:cNvPr>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91" name="TextBox 4">
              <a:extLst>
                <a:ext uri="{FF2B5EF4-FFF2-40B4-BE49-F238E27FC236}">
                  <a16:creationId xmlns:a16="http://schemas.microsoft.com/office/drawing/2014/main" id="{0D6F2E57-581B-42DC-7E76-E83E6F211488}"/>
                </a:ext>
              </a:extLst>
            </p:cNvPr>
            <p:cNvSpPr txBox="1"/>
            <p:nvPr/>
          </p:nvSpPr>
          <p:spPr>
            <a:xfrm>
              <a:off x="0" y="85725"/>
              <a:ext cx="4966048" cy="253677"/>
            </a:xfrm>
            <a:prstGeom prst="rect">
              <a:avLst/>
            </a:prstGeom>
          </p:spPr>
          <p:txBody>
            <a:bodyPr lIns="50800" tIns="50800" rIns="50800" bIns="50800" rtlCol="0" anchor="ctr"/>
            <a:lstStyle/>
            <a:p>
              <a:pPr algn="ctr">
                <a:lnSpc>
                  <a:spcPts val="1925"/>
                </a:lnSpc>
              </a:pPr>
              <a:endParaRPr sz="1200">
                <a:solidFill>
                  <a:srgbClr val="FFFFFF"/>
                </a:solidFill>
                <a:latin typeface="Montserrat Bold"/>
              </a:endParaRPr>
            </a:p>
          </p:txBody>
        </p:sp>
      </p:grpSp>
      <p:sp>
        <p:nvSpPr>
          <p:cNvPr id="94" name="Freeform 5">
            <a:extLst>
              <a:ext uri="{FF2B5EF4-FFF2-40B4-BE49-F238E27FC236}">
                <a16:creationId xmlns:a16="http://schemas.microsoft.com/office/drawing/2014/main" id="{85B530A0-616E-50C2-1EBD-9ECA7EB8601B}"/>
              </a:ext>
            </a:extLst>
          </p:cNvPr>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0"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8">
            <a:extLst>
              <a:ext uri="{FF2B5EF4-FFF2-40B4-BE49-F238E27FC236}">
                <a16:creationId xmlns:a16="http://schemas.microsoft.com/office/drawing/2014/main" id="{518DB792-DBCB-F3AE-120F-D64D9414195A}"/>
              </a:ext>
            </a:extLst>
          </p:cNvPr>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PICS</a:t>
            </a:r>
          </a:p>
        </p:txBody>
      </p:sp>
      <p:sp>
        <p:nvSpPr>
          <p:cNvPr id="5" name="AutoShape 7">
            <a:extLst>
              <a:ext uri="{FF2B5EF4-FFF2-40B4-BE49-F238E27FC236}">
                <a16:creationId xmlns:a16="http://schemas.microsoft.com/office/drawing/2014/main" id="{00867F54-0BD6-02C6-45CE-68DB62B01DCD}"/>
              </a:ext>
            </a:extLst>
          </p:cNvPr>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pic>
        <p:nvPicPr>
          <p:cNvPr id="7" name="Picture 6" descr="A group of white arrows with numbers&#10;&#10;Description automatically generated">
            <a:extLst>
              <a:ext uri="{FF2B5EF4-FFF2-40B4-BE49-F238E27FC236}">
                <a16:creationId xmlns:a16="http://schemas.microsoft.com/office/drawing/2014/main" id="{56180432-A0F6-0C39-3F5E-F22BBE59F3DB}"/>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676356" y="2325633"/>
            <a:ext cx="1334664" cy="1775116"/>
          </a:xfrm>
          <a:prstGeom prst="rect">
            <a:avLst/>
          </a:prstGeom>
        </p:spPr>
      </p:pic>
      <p:pic>
        <p:nvPicPr>
          <p:cNvPr id="9" name="Picture 8" descr="A group of white arrows with numbers&#10;&#10;Description automatically generated">
            <a:extLst>
              <a:ext uri="{FF2B5EF4-FFF2-40B4-BE49-F238E27FC236}">
                <a16:creationId xmlns:a16="http://schemas.microsoft.com/office/drawing/2014/main" id="{5E2E47C3-4F01-AA40-D6CB-1652D1C06207}"/>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698979" y="4536725"/>
            <a:ext cx="1319695" cy="1781391"/>
          </a:xfrm>
          <a:prstGeom prst="rect">
            <a:avLst/>
          </a:prstGeom>
        </p:spPr>
      </p:pic>
      <p:pic>
        <p:nvPicPr>
          <p:cNvPr id="11" name="Picture 10" descr="A group of white arrows with numbers&#10;&#10;Description automatically generated">
            <a:extLst>
              <a:ext uri="{FF2B5EF4-FFF2-40B4-BE49-F238E27FC236}">
                <a16:creationId xmlns:a16="http://schemas.microsoft.com/office/drawing/2014/main" id="{92540663-8ED4-6AA7-5E5B-877077B31F60}"/>
              </a:ext>
            </a:extLst>
          </p:cNvPr>
          <p:cNvPicPr>
            <a:picLocks noChangeAspect="1"/>
          </p:cNvPicPr>
          <p:nvPr/>
        </p:nvPicPr>
        <p:blipFill>
          <a:blip r:embed="rId23" cstate="screen">
            <a:extLst>
              <a:ext uri="{28A0092B-C50C-407E-A947-70E740481C1C}">
                <a14:useLocalDpi xmlns:a14="http://schemas.microsoft.com/office/drawing/2010/main"/>
              </a:ext>
            </a:extLst>
          </a:blip>
          <a:srcRect t="-10610"/>
          <a:stretch/>
        </p:blipFill>
        <p:spPr>
          <a:xfrm>
            <a:off x="698673" y="6583753"/>
            <a:ext cx="1319982" cy="1812947"/>
          </a:xfrm>
          <a:prstGeom prst="rect">
            <a:avLst/>
          </a:prstGeom>
        </p:spPr>
      </p:pic>
      <p:pic>
        <p:nvPicPr>
          <p:cNvPr id="13" name="Picture 12" descr="A group of white arrows with numbers&#10;&#10;Description automatically generated">
            <a:extLst>
              <a:ext uri="{FF2B5EF4-FFF2-40B4-BE49-F238E27FC236}">
                <a16:creationId xmlns:a16="http://schemas.microsoft.com/office/drawing/2014/main" id="{36A4C2D6-C0D3-EC2E-5065-C59811FDF2A1}"/>
              </a:ext>
            </a:extLst>
          </p:cNvPr>
          <p:cNvPicPr>
            <a:picLocks noChangeAspect="1"/>
          </p:cNvPicPr>
          <p:nvPr/>
        </p:nvPicPr>
        <p:blipFill>
          <a:blip r:embed="rId24" cstate="screen">
            <a:extLst>
              <a:ext uri="{28A0092B-C50C-407E-A947-70E740481C1C}">
                <a14:useLocalDpi xmlns:a14="http://schemas.microsoft.com/office/drawing/2010/main"/>
              </a:ext>
            </a:extLst>
          </a:blip>
          <a:srcRect r="-1167"/>
          <a:stretch/>
        </p:blipFill>
        <p:spPr>
          <a:xfrm>
            <a:off x="6520185" y="2314011"/>
            <a:ext cx="1373437" cy="1780457"/>
          </a:xfrm>
          <a:prstGeom prst="rect">
            <a:avLst/>
          </a:prstGeom>
        </p:spPr>
      </p:pic>
      <p:pic>
        <p:nvPicPr>
          <p:cNvPr id="15" name="Picture 14" descr="A group of white arrows with numbers&#10;&#10;Description automatically generated">
            <a:extLst>
              <a:ext uri="{FF2B5EF4-FFF2-40B4-BE49-F238E27FC236}">
                <a16:creationId xmlns:a16="http://schemas.microsoft.com/office/drawing/2014/main" id="{20F11CB5-FB85-A5C3-89F6-2C75E020B814}"/>
              </a:ext>
            </a:extLst>
          </p:cNvPr>
          <p:cNvPicPr>
            <a:picLocks noChangeAspect="1"/>
          </p:cNvPicPr>
          <p:nvPr/>
        </p:nvPicPr>
        <p:blipFill>
          <a:blip r:embed="rId25" cstate="screen">
            <a:extLst>
              <a:ext uri="{28A0092B-C50C-407E-A947-70E740481C1C}">
                <a14:useLocalDpi xmlns:a14="http://schemas.microsoft.com/office/drawing/2010/main"/>
              </a:ext>
            </a:extLst>
          </a:blip>
          <a:srcRect/>
          <a:stretch/>
        </p:blipFill>
        <p:spPr>
          <a:xfrm>
            <a:off x="6517924" y="4292627"/>
            <a:ext cx="1598430" cy="1785332"/>
          </a:xfrm>
          <a:prstGeom prst="rect">
            <a:avLst/>
          </a:prstGeom>
        </p:spPr>
      </p:pic>
      <p:pic>
        <p:nvPicPr>
          <p:cNvPr id="17" name="Picture 16" descr="A group of white arrows with numbers&#10;&#10;Description automatically generated">
            <a:extLst>
              <a:ext uri="{FF2B5EF4-FFF2-40B4-BE49-F238E27FC236}">
                <a16:creationId xmlns:a16="http://schemas.microsoft.com/office/drawing/2014/main" id="{DAAD508E-B0BB-4739-CE59-6D4607018FC2}"/>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6772358" y="6726506"/>
            <a:ext cx="1320176" cy="1768368"/>
          </a:xfrm>
          <a:prstGeom prst="rect">
            <a:avLst/>
          </a:prstGeom>
        </p:spPr>
      </p:pic>
      <p:pic>
        <p:nvPicPr>
          <p:cNvPr id="19" name="Picture 18" descr="A group of white arrows with numbers&#10;&#10;Description automatically generated">
            <a:extLst>
              <a:ext uri="{FF2B5EF4-FFF2-40B4-BE49-F238E27FC236}">
                <a16:creationId xmlns:a16="http://schemas.microsoft.com/office/drawing/2014/main" id="{B449FF29-DAF9-FEEA-D444-835DDBEE1DF0}"/>
              </a:ext>
            </a:extLst>
          </p:cNvPr>
          <p:cNvPicPr>
            <a:picLocks noChangeAspect="1"/>
          </p:cNvPicPr>
          <p:nvPr/>
        </p:nvPicPr>
        <p:blipFill>
          <a:blip r:embed="rId27" cstate="screen">
            <a:extLst>
              <a:ext uri="{28A0092B-C50C-407E-A947-70E740481C1C}">
                <a14:useLocalDpi xmlns:a14="http://schemas.microsoft.com/office/drawing/2010/main"/>
              </a:ext>
            </a:extLst>
          </a:blip>
          <a:srcRect/>
          <a:stretch/>
        </p:blipFill>
        <p:spPr>
          <a:xfrm>
            <a:off x="13322973" y="3731136"/>
            <a:ext cx="1237516" cy="13531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RECYCLABILITY</a:t>
            </a:r>
          </a:p>
        </p:txBody>
      </p:sp>
      <p:sp>
        <p:nvSpPr>
          <p:cNvPr id="14" name="TextBox 13">
            <a:extLst>
              <a:ext uri="{FF2B5EF4-FFF2-40B4-BE49-F238E27FC236}">
                <a16:creationId xmlns:a16="http://schemas.microsoft.com/office/drawing/2014/main" id="{8DF41E53-5FF4-4A69-12B9-53E70A3BE26B}"/>
              </a:ext>
            </a:extLst>
          </p:cNvPr>
          <p:cNvSpPr txBox="1"/>
          <p:nvPr/>
        </p:nvSpPr>
        <p:spPr>
          <a:xfrm>
            <a:off x="1028700" y="2436834"/>
            <a:ext cx="12354787" cy="5879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There are many factors that affect the recyclability, such as:</a:t>
            </a:r>
          </a:p>
        </p:txBody>
      </p:sp>
      <p:pic>
        <p:nvPicPr>
          <p:cNvPr id="16" name="Picture 15" descr="A diagram of a recycling process&#10;&#10;Description automatically generated">
            <a:extLst>
              <a:ext uri="{FF2B5EF4-FFF2-40B4-BE49-F238E27FC236}">
                <a16:creationId xmlns:a16="http://schemas.microsoft.com/office/drawing/2014/main" id="{2AAE372B-2EAB-FF59-1C2D-B5804E36BBC8}"/>
              </a:ext>
            </a:extLst>
          </p:cNvPr>
          <p:cNvPicPr>
            <a:picLocks noChangeAspect="1"/>
          </p:cNvPicPr>
          <p:nvPr/>
        </p:nvPicPr>
        <p:blipFill>
          <a:blip r:embed="rId3"/>
          <a:stretch>
            <a:fillRect/>
          </a:stretch>
        </p:blipFill>
        <p:spPr>
          <a:xfrm>
            <a:off x="3781587" y="3469038"/>
            <a:ext cx="10705453" cy="5053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092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1873917"/>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65300"/>
            <a:ext cx="15532826" cy="1192634"/>
          </a:xfrm>
          <a:prstGeom prst="rect">
            <a:avLst/>
          </a:prstGeom>
        </p:spPr>
        <p:txBody>
          <a:bodyPr wrap="square" lIns="0" tIns="0" rIns="0" bIns="0" rtlCol="0" anchor="t">
            <a:spAutoFit/>
          </a:bodyPr>
          <a:lstStyle/>
          <a:p>
            <a:pPr>
              <a:lnSpc>
                <a:spcPts val="9279"/>
              </a:lnSpc>
            </a:pPr>
            <a:r>
              <a:rPr lang="en-US" sz="7950" dirty="0">
                <a:solidFill>
                  <a:srgbClr val="FFFFFF"/>
                </a:solidFill>
                <a:latin typeface="Futura-Bold"/>
                <a:sym typeface="Futura-Bold"/>
              </a:rPr>
              <a:t>ARL</a:t>
            </a:r>
          </a:p>
        </p:txBody>
      </p:sp>
      <p:sp>
        <p:nvSpPr>
          <p:cNvPr id="23" name="TextBox 22">
            <a:extLst>
              <a:ext uri="{FF2B5EF4-FFF2-40B4-BE49-F238E27FC236}">
                <a16:creationId xmlns:a16="http://schemas.microsoft.com/office/drawing/2014/main" id="{FCA12EBC-4EC2-0846-6D2F-68D0662E9B42}"/>
              </a:ext>
            </a:extLst>
          </p:cNvPr>
          <p:cNvSpPr txBox="1"/>
          <p:nvPr/>
        </p:nvSpPr>
        <p:spPr>
          <a:xfrm>
            <a:off x="1028700" y="2301224"/>
            <a:ext cx="15008342" cy="16918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dirty="0">
                <a:solidFill>
                  <a:schemeClr val="bg1"/>
                </a:solidFill>
                <a:latin typeface="Montserrat Bold"/>
                <a:ea typeface="Lato"/>
                <a:cs typeface="Lato"/>
              </a:rPr>
              <a:t>The ARL is the only evidence-based system that provides you with easy-to-understand recycling information on the packaging. Look for it so you know which bin your packaging goes in.</a:t>
            </a:r>
            <a:endParaRPr lang="en-AU" sz="2400" dirty="0">
              <a:solidFill>
                <a:schemeClr val="bg1"/>
              </a:solidFill>
              <a:latin typeface="Montserrat Bold"/>
              <a:ea typeface="Calibri"/>
              <a:cs typeface="Calibri"/>
            </a:endParaRPr>
          </a:p>
        </p:txBody>
      </p:sp>
      <p:pic>
        <p:nvPicPr>
          <p:cNvPr id="9" name="Picture 8" descr="A blue background with white text and arrows&#10;&#10;Description automatically generated">
            <a:extLst>
              <a:ext uri="{FF2B5EF4-FFF2-40B4-BE49-F238E27FC236}">
                <a16:creationId xmlns:a16="http://schemas.microsoft.com/office/drawing/2014/main" id="{196D2112-CA2D-346A-1D15-13F915FF8309}"/>
              </a:ext>
            </a:extLst>
          </p:cNvPr>
          <p:cNvPicPr>
            <a:picLocks noChangeAspect="1"/>
          </p:cNvPicPr>
          <p:nvPr/>
        </p:nvPicPr>
        <p:blipFill>
          <a:blip r:embed="rId4"/>
          <a:stretch>
            <a:fillRect/>
          </a:stretch>
        </p:blipFill>
        <p:spPr>
          <a:xfrm>
            <a:off x="759417" y="4277929"/>
            <a:ext cx="16769164" cy="4598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605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83883"/>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65300"/>
            <a:ext cx="15532826" cy="1192634"/>
          </a:xfrm>
          <a:prstGeom prst="rect">
            <a:avLst/>
          </a:prstGeom>
        </p:spPr>
        <p:txBody>
          <a:bodyPr wrap="square" lIns="0" tIns="0" rIns="0" bIns="0" rtlCol="0" anchor="t">
            <a:spAutoFit/>
          </a:bodyPr>
          <a:lstStyle/>
          <a:p>
            <a:pPr>
              <a:lnSpc>
                <a:spcPts val="9279"/>
              </a:lnSpc>
            </a:pPr>
            <a:r>
              <a:rPr lang="en-US" sz="7950" dirty="0">
                <a:solidFill>
                  <a:srgbClr val="FFFFFF"/>
                </a:solidFill>
                <a:latin typeface="Futura-Bold"/>
                <a:sym typeface="Futura-Bold"/>
              </a:rPr>
              <a:t>ARL</a:t>
            </a:r>
          </a:p>
        </p:txBody>
      </p:sp>
      <p:pic>
        <p:nvPicPr>
          <p:cNvPr id="10" name="Picture 9">
            <a:extLst>
              <a:ext uri="{FF2B5EF4-FFF2-40B4-BE49-F238E27FC236}">
                <a16:creationId xmlns:a16="http://schemas.microsoft.com/office/drawing/2014/main" id="{66FB5678-4696-7185-8480-94B3E7131442}"/>
              </a:ext>
            </a:extLst>
          </p:cNvPr>
          <p:cNvPicPr>
            <a:picLocks noChangeAspect="1"/>
          </p:cNvPicPr>
          <p:nvPr/>
        </p:nvPicPr>
        <p:blipFill>
          <a:blip r:embed="rId4"/>
          <a:stretch>
            <a:fillRect/>
          </a:stretch>
        </p:blipFill>
        <p:spPr>
          <a:xfrm>
            <a:off x="3984840" y="2360666"/>
            <a:ext cx="9998666" cy="6505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46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USING THE ARL</a:t>
            </a:r>
          </a:p>
        </p:txBody>
      </p:sp>
      <p:sp>
        <p:nvSpPr>
          <p:cNvPr id="14" name="TextBox 13">
            <a:extLst>
              <a:ext uri="{FF2B5EF4-FFF2-40B4-BE49-F238E27FC236}">
                <a16:creationId xmlns:a16="http://schemas.microsoft.com/office/drawing/2014/main" id="{8DF41E53-5FF4-4A69-12B9-53E70A3BE26B}"/>
              </a:ext>
            </a:extLst>
          </p:cNvPr>
          <p:cNvSpPr txBox="1"/>
          <p:nvPr/>
        </p:nvSpPr>
        <p:spPr>
          <a:xfrm>
            <a:off x="1028700" y="2436834"/>
            <a:ext cx="12354787" cy="5879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Which bin would you put these items on?</a:t>
            </a:r>
          </a:p>
        </p:txBody>
      </p:sp>
      <p:pic>
        <p:nvPicPr>
          <p:cNvPr id="9" name="Picture 8" descr="A picture containing table, cup, indoor, dessert&#10;&#10;Description automatically generated">
            <a:extLst>
              <a:ext uri="{FF2B5EF4-FFF2-40B4-BE49-F238E27FC236}">
                <a16:creationId xmlns:a16="http://schemas.microsoft.com/office/drawing/2014/main" id="{E128C111-B8FE-9DA2-FB8B-4CC01E5844AC}"/>
              </a:ext>
            </a:extLst>
          </p:cNvPr>
          <p:cNvPicPr>
            <a:picLocks noChangeAspect="1"/>
          </p:cNvPicPr>
          <p:nvPr/>
        </p:nvPicPr>
        <p:blipFill>
          <a:blip r:embed="rId4"/>
          <a:stretch>
            <a:fillRect/>
          </a:stretch>
        </p:blipFill>
        <p:spPr>
          <a:xfrm>
            <a:off x="9532269" y="1471612"/>
            <a:ext cx="8086725" cy="7323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636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USING THE ARL</a:t>
            </a:r>
          </a:p>
        </p:txBody>
      </p:sp>
      <p:sp>
        <p:nvSpPr>
          <p:cNvPr id="14" name="TextBox 13">
            <a:extLst>
              <a:ext uri="{FF2B5EF4-FFF2-40B4-BE49-F238E27FC236}">
                <a16:creationId xmlns:a16="http://schemas.microsoft.com/office/drawing/2014/main" id="{8DF41E53-5FF4-4A69-12B9-53E70A3BE26B}"/>
              </a:ext>
            </a:extLst>
          </p:cNvPr>
          <p:cNvSpPr txBox="1"/>
          <p:nvPr/>
        </p:nvSpPr>
        <p:spPr>
          <a:xfrm>
            <a:off x="1028700" y="2436834"/>
            <a:ext cx="12354787" cy="5879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How did you go?</a:t>
            </a:r>
            <a:endParaRPr lang="en-US" dirty="0">
              <a:solidFill>
                <a:schemeClr val="bg1"/>
              </a:solidFill>
            </a:endParaRPr>
          </a:p>
        </p:txBody>
      </p:sp>
      <p:pic>
        <p:nvPicPr>
          <p:cNvPr id="10" name="Picture 9" descr="A plastic container with a green label&#10;&#10;Description automatically generated">
            <a:extLst>
              <a:ext uri="{FF2B5EF4-FFF2-40B4-BE49-F238E27FC236}">
                <a16:creationId xmlns:a16="http://schemas.microsoft.com/office/drawing/2014/main" id="{79B854C0-31C3-85FD-9E61-FA8E8B8692FC}"/>
              </a:ext>
            </a:extLst>
          </p:cNvPr>
          <p:cNvPicPr>
            <a:picLocks noChangeAspect="1"/>
          </p:cNvPicPr>
          <p:nvPr/>
        </p:nvPicPr>
        <p:blipFill>
          <a:blip r:embed="rId4"/>
          <a:stretch>
            <a:fillRect/>
          </a:stretch>
        </p:blipFill>
        <p:spPr>
          <a:xfrm>
            <a:off x="1900722" y="3266591"/>
            <a:ext cx="6543675" cy="4838700"/>
          </a:xfrm>
          <a:prstGeom prst="rect">
            <a:avLst/>
          </a:prstGeom>
          <a:ln>
            <a:noFill/>
          </a:ln>
          <a:effectLst>
            <a:outerShdw blurRad="292100" dist="139700" dir="2700000" algn="tl" rotWithShape="0">
              <a:srgbClr val="333333">
                <a:alpha val="65000"/>
              </a:srgbClr>
            </a:outerShdw>
          </a:effectLst>
        </p:spPr>
      </p:pic>
      <p:pic>
        <p:nvPicPr>
          <p:cNvPr id="11" name="Picture 10" descr="A close-up of a green label&#10;&#10;Description automatically generated">
            <a:extLst>
              <a:ext uri="{FF2B5EF4-FFF2-40B4-BE49-F238E27FC236}">
                <a16:creationId xmlns:a16="http://schemas.microsoft.com/office/drawing/2014/main" id="{2951DAC6-CE21-D8C4-2934-35DE6D92446F}"/>
              </a:ext>
            </a:extLst>
          </p:cNvPr>
          <p:cNvPicPr>
            <a:picLocks noChangeAspect="1"/>
          </p:cNvPicPr>
          <p:nvPr/>
        </p:nvPicPr>
        <p:blipFill>
          <a:blip r:embed="rId5"/>
          <a:stretch>
            <a:fillRect/>
          </a:stretch>
        </p:blipFill>
        <p:spPr>
          <a:xfrm>
            <a:off x="11037699" y="4966400"/>
            <a:ext cx="4000500" cy="3105150"/>
          </a:xfrm>
          <a:prstGeom prst="rect">
            <a:avLst/>
          </a:prstGeom>
          <a:ln>
            <a:noFill/>
          </a:ln>
          <a:effectLst>
            <a:outerShdw blurRad="292100" dist="139700" dir="2700000" algn="tl" rotWithShape="0">
              <a:srgbClr val="333333">
                <a:alpha val="65000"/>
              </a:srgbClr>
            </a:outerShdw>
          </a:effectLst>
        </p:spPr>
      </p:pic>
      <p:sp>
        <p:nvSpPr>
          <p:cNvPr id="13" name="Arrow: Striped Right 12">
            <a:extLst>
              <a:ext uri="{FF2B5EF4-FFF2-40B4-BE49-F238E27FC236}">
                <a16:creationId xmlns:a16="http://schemas.microsoft.com/office/drawing/2014/main" id="{62685C3C-8FBA-A395-C7D7-BFE47258925A}"/>
              </a:ext>
            </a:extLst>
          </p:cNvPr>
          <p:cNvSpPr/>
          <p:nvPr/>
        </p:nvSpPr>
        <p:spPr>
          <a:xfrm rot="600000">
            <a:off x="6261137" y="5607989"/>
            <a:ext cx="5436030" cy="1046136"/>
          </a:xfrm>
          <a:prstGeom prst="stripedRigh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66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RECYCLED PRODUCTS</a:t>
            </a:r>
          </a:p>
        </p:txBody>
      </p:sp>
      <p:sp>
        <p:nvSpPr>
          <p:cNvPr id="9" name="Rounded Rectangle 35">
            <a:extLst>
              <a:ext uri="{FF2B5EF4-FFF2-40B4-BE49-F238E27FC236}">
                <a16:creationId xmlns:a16="http://schemas.microsoft.com/office/drawing/2014/main" id="{06C4D531-378B-684D-93F1-DA111679A35D}"/>
              </a:ext>
            </a:extLst>
          </p:cNvPr>
          <p:cNvSpPr/>
          <p:nvPr/>
        </p:nvSpPr>
        <p:spPr>
          <a:xfrm>
            <a:off x="1207943" y="2675900"/>
            <a:ext cx="3849027" cy="5633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ontserrat Bold"/>
                <a:cs typeface="Futura Medium"/>
              </a:rPr>
              <a:t>PLASTIC</a:t>
            </a:r>
            <a:r>
              <a:rPr kumimoji="0" lang="en-US" sz="3200" b="1" i="0" u="none" strike="noStrike" kern="1200" cap="none" spc="0" normalizeH="0" noProof="0" dirty="0">
                <a:ln>
                  <a:noFill/>
                </a:ln>
                <a:solidFill>
                  <a:prstClr val="white"/>
                </a:solidFill>
                <a:effectLst/>
                <a:uLnTx/>
                <a:uFillTx/>
                <a:latin typeface="Montserrat Bold"/>
                <a:cs typeface="Futura Medium"/>
              </a:rPr>
              <a:t> BOTTLE</a:t>
            </a:r>
            <a:endParaRPr kumimoji="0" lang="en-US" sz="3200" b="1" i="0" u="none" strike="noStrike" kern="1200" cap="none" spc="0" normalizeH="0" baseline="0" noProof="0" dirty="0">
              <a:ln>
                <a:noFill/>
              </a:ln>
              <a:solidFill>
                <a:prstClr val="white"/>
              </a:solidFill>
              <a:effectLst/>
              <a:uLnTx/>
              <a:uFillTx/>
              <a:latin typeface="Montserrat Bold"/>
              <a:cs typeface="Futura Medium"/>
            </a:endParaRPr>
          </a:p>
        </p:txBody>
      </p:sp>
      <p:sp>
        <p:nvSpPr>
          <p:cNvPr id="10" name="Rounded Rectangle 36">
            <a:extLst>
              <a:ext uri="{FF2B5EF4-FFF2-40B4-BE49-F238E27FC236}">
                <a16:creationId xmlns:a16="http://schemas.microsoft.com/office/drawing/2014/main" id="{099AA745-BE7A-174C-A77E-108F1B3909E2}"/>
              </a:ext>
            </a:extLst>
          </p:cNvPr>
          <p:cNvSpPr/>
          <p:nvPr/>
        </p:nvSpPr>
        <p:spPr>
          <a:xfrm>
            <a:off x="7319281" y="2675900"/>
            <a:ext cx="2731156" cy="5633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ontserrat Bold"/>
                <a:cs typeface="Futura Medium"/>
              </a:rPr>
              <a:t>STEEL CAN</a:t>
            </a:r>
            <a:endParaRPr lang="en-US" sz="3200" b="1" i="0" u="none" strike="noStrike" kern="1200" cap="none" spc="0" normalizeH="0" baseline="0" noProof="0" dirty="0">
              <a:ln>
                <a:noFill/>
              </a:ln>
              <a:solidFill>
                <a:prstClr val="white"/>
              </a:solidFill>
              <a:effectLst/>
              <a:uLnTx/>
              <a:uFillTx/>
              <a:latin typeface="Montserrat Bold"/>
              <a:cs typeface="Futura Medium"/>
            </a:endParaRPr>
          </a:p>
        </p:txBody>
      </p:sp>
      <p:sp>
        <p:nvSpPr>
          <p:cNvPr id="11" name="Rounded Rectangle 39">
            <a:extLst>
              <a:ext uri="{FF2B5EF4-FFF2-40B4-BE49-F238E27FC236}">
                <a16:creationId xmlns:a16="http://schemas.microsoft.com/office/drawing/2014/main" id="{F4D33D97-A44C-AE42-96F7-26DC3E6465C0}"/>
              </a:ext>
            </a:extLst>
          </p:cNvPr>
          <p:cNvSpPr/>
          <p:nvPr/>
        </p:nvSpPr>
        <p:spPr>
          <a:xfrm>
            <a:off x="11995749" y="2615742"/>
            <a:ext cx="4702881" cy="62348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ontserrat Bold"/>
                <a:cs typeface="Futura Medium"/>
              </a:rPr>
              <a:t>ALUMINIUM</a:t>
            </a:r>
            <a:r>
              <a:rPr kumimoji="0" lang="en-US" sz="3200" b="1" i="0" u="none" strike="noStrike" kern="1200" cap="none" spc="0" normalizeH="0" noProof="0" dirty="0">
                <a:ln>
                  <a:noFill/>
                </a:ln>
                <a:solidFill>
                  <a:prstClr val="white"/>
                </a:solidFill>
                <a:effectLst/>
                <a:uLnTx/>
                <a:uFillTx/>
                <a:latin typeface="Montserrat Bold"/>
                <a:cs typeface="Futura Medium"/>
              </a:rPr>
              <a:t> CAN</a:t>
            </a:r>
            <a:endParaRPr kumimoji="0" lang="en-US" sz="3200" b="1" i="0" u="none" strike="noStrike" kern="1200" cap="none" spc="0" normalizeH="0" baseline="0" noProof="0" dirty="0">
              <a:ln>
                <a:noFill/>
              </a:ln>
              <a:solidFill>
                <a:prstClr val="white"/>
              </a:solidFill>
              <a:effectLst/>
              <a:uLnTx/>
              <a:uFillTx/>
              <a:latin typeface="Montserrat Bold"/>
              <a:cs typeface="Futura Medium"/>
            </a:endParaRPr>
          </a:p>
        </p:txBody>
      </p:sp>
      <p:sp>
        <p:nvSpPr>
          <p:cNvPr id="12" name="Rounded Rectangle 41">
            <a:extLst>
              <a:ext uri="{FF2B5EF4-FFF2-40B4-BE49-F238E27FC236}">
                <a16:creationId xmlns:a16="http://schemas.microsoft.com/office/drawing/2014/main" id="{1FBAB6D9-C1B6-4F48-A72A-365C4664ADC2}"/>
              </a:ext>
            </a:extLst>
          </p:cNvPr>
          <p:cNvSpPr/>
          <p:nvPr/>
        </p:nvSpPr>
        <p:spPr>
          <a:xfrm>
            <a:off x="3924976" y="6094996"/>
            <a:ext cx="3320631" cy="65149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ontserrat Bold"/>
                <a:cs typeface="Futura Medium"/>
              </a:rPr>
              <a:t>NEWSPAPER</a:t>
            </a:r>
            <a:endParaRPr lang="en-US" sz="3200" b="1" i="0" u="none" strike="noStrike" kern="1200" cap="none" spc="0" normalizeH="0" baseline="0" noProof="0" dirty="0">
              <a:ln>
                <a:noFill/>
              </a:ln>
              <a:solidFill>
                <a:prstClr val="white"/>
              </a:solidFill>
              <a:effectLst/>
              <a:uLnTx/>
              <a:uFillTx/>
              <a:latin typeface="Montserrat Bold"/>
              <a:cs typeface="Futura Medium"/>
            </a:endParaRPr>
          </a:p>
        </p:txBody>
      </p:sp>
      <p:sp>
        <p:nvSpPr>
          <p:cNvPr id="13" name="Rounded Rectangle 15">
            <a:extLst>
              <a:ext uri="{FF2B5EF4-FFF2-40B4-BE49-F238E27FC236}">
                <a16:creationId xmlns:a16="http://schemas.microsoft.com/office/drawing/2014/main" id="{568B1A80-2ABB-DE41-A611-5F82CF6AB47F}"/>
              </a:ext>
            </a:extLst>
          </p:cNvPr>
          <p:cNvSpPr/>
          <p:nvPr/>
        </p:nvSpPr>
        <p:spPr>
          <a:xfrm>
            <a:off x="8289307" y="6102953"/>
            <a:ext cx="4458924" cy="6435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ontserrat Bold"/>
                <a:cs typeface="Futura Medium"/>
              </a:rPr>
              <a:t>CARDBOARD BOX</a:t>
            </a:r>
          </a:p>
        </p:txBody>
      </p:sp>
      <p:pic>
        <p:nvPicPr>
          <p:cNvPr id="14" name="Picture 13" descr="Icon&#10;&#10;Description automatically generated">
            <a:extLst>
              <a:ext uri="{FF2B5EF4-FFF2-40B4-BE49-F238E27FC236}">
                <a16:creationId xmlns:a16="http://schemas.microsoft.com/office/drawing/2014/main" id="{C4B27277-132F-D14B-820D-595E63D206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12075">
            <a:off x="914179" y="3155061"/>
            <a:ext cx="2776777" cy="2776777"/>
          </a:xfrm>
          <a:prstGeom prst="rect">
            <a:avLst/>
          </a:prstGeom>
        </p:spPr>
      </p:pic>
      <p:pic>
        <p:nvPicPr>
          <p:cNvPr id="15" name="Picture 14" descr="A picture containing text, appliance, white, kitchen appliance&#10;&#10;Description automatically generated">
            <a:extLst>
              <a:ext uri="{FF2B5EF4-FFF2-40B4-BE49-F238E27FC236}">
                <a16:creationId xmlns:a16="http://schemas.microsoft.com/office/drawing/2014/main" id="{F698BA4F-D2DE-554C-8514-FB84028A54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4795" y="3289956"/>
            <a:ext cx="2523544" cy="2523544"/>
          </a:xfrm>
          <a:prstGeom prst="rect">
            <a:avLst/>
          </a:prstGeom>
        </p:spPr>
      </p:pic>
      <p:pic>
        <p:nvPicPr>
          <p:cNvPr id="16" name="Picture 15" descr="A picture containing aircraft&#10;&#10;Description automatically generated">
            <a:extLst>
              <a:ext uri="{FF2B5EF4-FFF2-40B4-BE49-F238E27FC236}">
                <a16:creationId xmlns:a16="http://schemas.microsoft.com/office/drawing/2014/main" id="{8957DFD1-3DDB-0E4A-A5EF-5A3C9790E0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14546" y="3072393"/>
            <a:ext cx="2893387" cy="2913440"/>
          </a:xfrm>
          <a:prstGeom prst="rect">
            <a:avLst/>
          </a:prstGeom>
        </p:spPr>
      </p:pic>
      <p:pic>
        <p:nvPicPr>
          <p:cNvPr id="17" name="Picture 16" descr="Icon&#10;&#10;Description automatically generated">
            <a:extLst>
              <a:ext uri="{FF2B5EF4-FFF2-40B4-BE49-F238E27FC236}">
                <a16:creationId xmlns:a16="http://schemas.microsoft.com/office/drawing/2014/main" id="{977C0296-4D61-2F42-8CA8-700019E8DB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0082" y="6501311"/>
            <a:ext cx="2571892" cy="2551840"/>
          </a:xfrm>
          <a:prstGeom prst="rect">
            <a:avLst/>
          </a:prstGeom>
        </p:spPr>
      </p:pic>
      <p:pic>
        <p:nvPicPr>
          <p:cNvPr id="18" name="Picture 17" descr="Icon&#10;&#10;Description automatically generated">
            <a:extLst>
              <a:ext uri="{FF2B5EF4-FFF2-40B4-BE49-F238E27FC236}">
                <a16:creationId xmlns:a16="http://schemas.microsoft.com/office/drawing/2014/main" id="{2B6514B8-E027-7D45-ADE1-799B2B075BA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9368" y="6686331"/>
            <a:ext cx="2537879" cy="2537879"/>
          </a:xfrm>
          <a:prstGeom prst="rect">
            <a:avLst/>
          </a:prstGeom>
        </p:spPr>
      </p:pic>
      <p:pic>
        <p:nvPicPr>
          <p:cNvPr id="19" name="Picture 18" descr="Icon&#10;&#10;Description automatically generated">
            <a:extLst>
              <a:ext uri="{FF2B5EF4-FFF2-40B4-BE49-F238E27FC236}">
                <a16:creationId xmlns:a16="http://schemas.microsoft.com/office/drawing/2014/main" id="{BDFB237F-345A-1C4C-8A99-C6168EF392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25106" y="3632512"/>
            <a:ext cx="1164198" cy="1164198"/>
          </a:xfrm>
          <a:prstGeom prst="rect">
            <a:avLst/>
          </a:prstGeom>
        </p:spPr>
      </p:pic>
      <p:pic>
        <p:nvPicPr>
          <p:cNvPr id="20" name="Picture 19">
            <a:extLst>
              <a:ext uri="{FF2B5EF4-FFF2-40B4-BE49-F238E27FC236}">
                <a16:creationId xmlns:a16="http://schemas.microsoft.com/office/drawing/2014/main" id="{94C83A3F-3C95-1F4D-B0C8-3757A61EF83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05915" y="4679069"/>
            <a:ext cx="1036380" cy="1036380"/>
          </a:xfrm>
          <a:prstGeom prst="rect">
            <a:avLst/>
          </a:prstGeom>
        </p:spPr>
      </p:pic>
      <p:pic>
        <p:nvPicPr>
          <p:cNvPr id="21" name="Picture 20" descr="Icon&#10;&#10;Description automatically generated">
            <a:extLst>
              <a:ext uri="{FF2B5EF4-FFF2-40B4-BE49-F238E27FC236}">
                <a16:creationId xmlns:a16="http://schemas.microsoft.com/office/drawing/2014/main" id="{BB9408B2-47D6-444E-B407-9CFAB993705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06015" y="3338995"/>
            <a:ext cx="2103234" cy="2103234"/>
          </a:xfrm>
          <a:prstGeom prst="rect">
            <a:avLst/>
          </a:prstGeom>
        </p:spPr>
      </p:pic>
      <p:pic>
        <p:nvPicPr>
          <p:cNvPr id="22" name="Picture 21" descr="A picture containing dark, bin&#10;&#10;Description automatically generated">
            <a:extLst>
              <a:ext uri="{FF2B5EF4-FFF2-40B4-BE49-F238E27FC236}">
                <a16:creationId xmlns:a16="http://schemas.microsoft.com/office/drawing/2014/main" id="{4A90376D-4AC4-9243-A681-BCC8B13F3B3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472709" y="4040621"/>
            <a:ext cx="1396777" cy="1396777"/>
          </a:xfrm>
          <a:prstGeom prst="rect">
            <a:avLst/>
          </a:prstGeom>
        </p:spPr>
      </p:pic>
      <p:sp>
        <p:nvSpPr>
          <p:cNvPr id="24" name="TextBox 4">
            <a:extLst>
              <a:ext uri="{FF2B5EF4-FFF2-40B4-BE49-F238E27FC236}">
                <a16:creationId xmlns:a16="http://schemas.microsoft.com/office/drawing/2014/main" id="{A7D260E2-ECB9-99D4-71D0-4B775EFFD8E7}"/>
              </a:ext>
            </a:extLst>
          </p:cNvPr>
          <p:cNvSpPr txBox="1"/>
          <p:nvPr/>
        </p:nvSpPr>
        <p:spPr>
          <a:xfrm>
            <a:off x="293619" y="4754238"/>
            <a:ext cx="184809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latin typeface="Montserrat Bold"/>
                <a:ea typeface="Lato"/>
                <a:cs typeface="Lato"/>
              </a:rPr>
              <a:t>New bottles</a:t>
            </a:r>
          </a:p>
        </p:txBody>
      </p:sp>
      <p:sp>
        <p:nvSpPr>
          <p:cNvPr id="25" name="TextBox 21">
            <a:extLst>
              <a:ext uri="{FF2B5EF4-FFF2-40B4-BE49-F238E27FC236}">
                <a16:creationId xmlns:a16="http://schemas.microsoft.com/office/drawing/2014/main" id="{F447E44C-08EE-97F5-3D30-E4CA7B614902}"/>
              </a:ext>
            </a:extLst>
          </p:cNvPr>
          <p:cNvSpPr txBox="1"/>
          <p:nvPr/>
        </p:nvSpPr>
        <p:spPr>
          <a:xfrm>
            <a:off x="7168691" y="8024236"/>
            <a:ext cx="139998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latin typeface="Montserrat Bold"/>
                <a:ea typeface="Lato"/>
                <a:cs typeface="Lato"/>
              </a:rPr>
              <a:t>Cat litter</a:t>
            </a:r>
          </a:p>
        </p:txBody>
      </p:sp>
      <p:sp>
        <p:nvSpPr>
          <p:cNvPr id="26" name="TextBox 22">
            <a:extLst>
              <a:ext uri="{FF2B5EF4-FFF2-40B4-BE49-F238E27FC236}">
                <a16:creationId xmlns:a16="http://schemas.microsoft.com/office/drawing/2014/main" id="{7D749343-748F-8CE9-6BDE-4EB3AAFF58DD}"/>
              </a:ext>
            </a:extLst>
          </p:cNvPr>
          <p:cNvSpPr txBox="1"/>
          <p:nvPr/>
        </p:nvSpPr>
        <p:spPr>
          <a:xfrm>
            <a:off x="11309504" y="8145622"/>
            <a:ext cx="1722248"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latin typeface="Montserrat Bold"/>
                <a:ea typeface="Lato"/>
                <a:cs typeface="Lato"/>
              </a:rPr>
              <a:t>New boxes</a:t>
            </a:r>
          </a:p>
        </p:txBody>
      </p:sp>
      <p:sp>
        <p:nvSpPr>
          <p:cNvPr id="27" name="TextBox 24">
            <a:extLst>
              <a:ext uri="{FF2B5EF4-FFF2-40B4-BE49-F238E27FC236}">
                <a16:creationId xmlns:a16="http://schemas.microsoft.com/office/drawing/2014/main" id="{402D7D08-5EBC-D5AA-A92B-ED62C989E5AC}"/>
              </a:ext>
            </a:extLst>
          </p:cNvPr>
          <p:cNvSpPr txBox="1"/>
          <p:nvPr/>
        </p:nvSpPr>
        <p:spPr>
          <a:xfrm>
            <a:off x="14347725" y="5428654"/>
            <a:ext cx="2691428"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1"/>
                </a:solidFill>
                <a:latin typeface="Montserrat Bold"/>
                <a:ea typeface="Lato"/>
                <a:cs typeface="Lato"/>
              </a:rPr>
              <a:t>Planes &amp; new cans</a:t>
            </a:r>
          </a:p>
        </p:txBody>
      </p:sp>
      <p:sp>
        <p:nvSpPr>
          <p:cNvPr id="28" name="TextBox 25">
            <a:extLst>
              <a:ext uri="{FF2B5EF4-FFF2-40B4-BE49-F238E27FC236}">
                <a16:creationId xmlns:a16="http://schemas.microsoft.com/office/drawing/2014/main" id="{A1E5A12A-6123-F2C3-9376-561DC44C7E51}"/>
              </a:ext>
            </a:extLst>
          </p:cNvPr>
          <p:cNvSpPr txBox="1"/>
          <p:nvPr/>
        </p:nvSpPr>
        <p:spPr>
          <a:xfrm>
            <a:off x="9829411" y="3758405"/>
            <a:ext cx="1897005"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dirty="0">
                <a:solidFill>
                  <a:schemeClr val="bg1"/>
                </a:solidFill>
                <a:latin typeface="Montserrat Bold"/>
                <a:ea typeface="Lato"/>
                <a:cs typeface="Lato"/>
              </a:rPr>
              <a:t>Fridge parts </a:t>
            </a:r>
          </a:p>
          <a:p>
            <a:pPr algn="ctr"/>
            <a:r>
              <a:rPr lang="en-AU" dirty="0">
                <a:solidFill>
                  <a:schemeClr val="bg1"/>
                </a:solidFill>
                <a:latin typeface="Montserrat Bold"/>
                <a:ea typeface="Lato"/>
                <a:cs typeface="Lato"/>
              </a:rPr>
              <a:t>&amp; </a:t>
            </a:r>
          </a:p>
          <a:p>
            <a:pPr algn="ctr"/>
            <a:r>
              <a:rPr lang="en-AU" dirty="0">
                <a:solidFill>
                  <a:schemeClr val="bg1"/>
                </a:solidFill>
                <a:latin typeface="Montserrat Bold"/>
                <a:ea typeface="Lato"/>
                <a:cs typeface="Lato"/>
              </a:rPr>
              <a:t>new cans</a:t>
            </a:r>
          </a:p>
        </p:txBody>
      </p:sp>
    </p:spTree>
    <p:extLst>
      <p:ext uri="{BB962C8B-B14F-4D97-AF65-F5344CB8AC3E}">
        <p14:creationId xmlns:p14="http://schemas.microsoft.com/office/powerpoint/2010/main" val="316302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6665630" cy="1113766"/>
          </a:xfrm>
          <a:prstGeom prst="rect">
            <a:avLst/>
          </a:prstGeom>
        </p:spPr>
        <p:txBody>
          <a:bodyPr wrap="square" lIns="0" tIns="0" rIns="0" bIns="0" rtlCol="0" anchor="t">
            <a:spAutoFit/>
          </a:bodyPr>
          <a:lstStyle/>
          <a:p>
            <a:pPr>
              <a:lnSpc>
                <a:spcPts val="9279"/>
              </a:lnSpc>
            </a:pPr>
            <a:r>
              <a:rPr lang="en-US" sz="7200" dirty="0">
                <a:solidFill>
                  <a:srgbClr val="FFFFFF"/>
                </a:solidFill>
                <a:latin typeface="Futura-Bold"/>
                <a:sym typeface="Futura-Bold"/>
              </a:rPr>
              <a:t>COMMON RECYCLING MISTAKES</a:t>
            </a:r>
          </a:p>
        </p:txBody>
      </p:sp>
      <p:grpSp>
        <p:nvGrpSpPr>
          <p:cNvPr id="9" name="Group 8">
            <a:extLst>
              <a:ext uri="{FF2B5EF4-FFF2-40B4-BE49-F238E27FC236}">
                <a16:creationId xmlns:a16="http://schemas.microsoft.com/office/drawing/2014/main" id="{1CDB587D-86C5-8E45-A108-7329E4C0F375}"/>
              </a:ext>
            </a:extLst>
          </p:cNvPr>
          <p:cNvGrpSpPr/>
          <p:nvPr/>
        </p:nvGrpSpPr>
        <p:grpSpPr>
          <a:xfrm>
            <a:off x="1770403" y="2572262"/>
            <a:ext cx="6043026" cy="2502984"/>
            <a:chOff x="667507" y="647210"/>
            <a:chExt cx="4238290" cy="2502984"/>
          </a:xfrm>
        </p:grpSpPr>
        <p:grpSp>
          <p:nvGrpSpPr>
            <p:cNvPr id="52" name="Group 51">
              <a:extLst>
                <a:ext uri="{FF2B5EF4-FFF2-40B4-BE49-F238E27FC236}">
                  <a16:creationId xmlns:a16="http://schemas.microsoft.com/office/drawing/2014/main" id="{FF46B0C8-58B6-8642-BCEB-45992E6A26DB}"/>
                </a:ext>
              </a:extLst>
            </p:cNvPr>
            <p:cNvGrpSpPr/>
            <p:nvPr/>
          </p:nvGrpSpPr>
          <p:grpSpPr>
            <a:xfrm>
              <a:off x="667507" y="647210"/>
              <a:ext cx="3453080" cy="1323439"/>
              <a:chOff x="667507" y="647210"/>
              <a:chExt cx="3453080" cy="1323439"/>
            </a:xfrm>
          </p:grpSpPr>
          <p:sp>
            <p:nvSpPr>
              <p:cNvPr id="55" name="TextBox 14">
                <a:extLst>
                  <a:ext uri="{FF2B5EF4-FFF2-40B4-BE49-F238E27FC236}">
                    <a16:creationId xmlns:a16="http://schemas.microsoft.com/office/drawing/2014/main" id="{36636099-37D4-5740-9C08-943A3129F48D}"/>
                  </a:ext>
                </a:extLst>
              </p:cNvPr>
              <p:cNvSpPr txBox="1"/>
              <p:nvPr/>
            </p:nvSpPr>
            <p:spPr>
              <a:xfrm>
                <a:off x="667507" y="647210"/>
                <a:ext cx="1743075"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a:solidFill>
                      <a:schemeClr val="accent6">
                        <a:lumMod val="20000"/>
                        <a:lumOff val="80000"/>
                      </a:schemeClr>
                    </a:solidFill>
                    <a:latin typeface="DIN Condensed" pitchFamily="2" charset="0"/>
                    <a:cs typeface="Futura Medium" panose="020B0602020204020303" pitchFamily="34" charset="-79"/>
                  </a:rPr>
                  <a:t>1</a:t>
                </a:r>
              </a:p>
            </p:txBody>
          </p:sp>
          <p:sp>
            <p:nvSpPr>
              <p:cNvPr id="56" name="TextBox 26">
                <a:extLst>
                  <a:ext uri="{FF2B5EF4-FFF2-40B4-BE49-F238E27FC236}">
                    <a16:creationId xmlns:a16="http://schemas.microsoft.com/office/drawing/2014/main" id="{9FB0719E-F342-0D46-9E84-41DF40B36EA7}"/>
                  </a:ext>
                </a:extLst>
              </p:cNvPr>
              <p:cNvSpPr txBox="1"/>
              <p:nvPr/>
            </p:nvSpPr>
            <p:spPr>
              <a:xfrm>
                <a:off x="1399665" y="1116612"/>
                <a:ext cx="272092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300">
                    <a:solidFill>
                      <a:schemeClr val="bg1"/>
                    </a:solidFill>
                    <a:latin typeface="DIN Condensed" pitchFamily="2" charset="0"/>
                    <a:cs typeface="Futura Medium" panose="020B0602020204020303" pitchFamily="34" charset="-79"/>
                  </a:rPr>
                  <a:t>SOFT</a:t>
                </a:r>
                <a:r>
                  <a:rPr lang="en-US" sz="2000" b="1" spc="300">
                    <a:solidFill>
                      <a:schemeClr val="bg1"/>
                    </a:solidFill>
                    <a:latin typeface="DIN Condensed" pitchFamily="2" charset="0"/>
                    <a:cs typeface="Futura Medium" panose="020B0602020204020303" pitchFamily="34" charset="-79"/>
                  </a:rPr>
                  <a:t> </a:t>
                </a:r>
                <a:r>
                  <a:rPr lang="en-US" sz="3200" b="1" spc="300">
                    <a:solidFill>
                      <a:schemeClr val="bg1"/>
                    </a:solidFill>
                    <a:latin typeface="DIN Condensed" pitchFamily="2" charset="0"/>
                    <a:cs typeface="Futura Medium" panose="020B0602020204020303" pitchFamily="34" charset="-79"/>
                  </a:rPr>
                  <a:t>PLASTICS</a:t>
                </a:r>
              </a:p>
            </p:txBody>
          </p:sp>
        </p:grpSp>
        <p:pic>
          <p:nvPicPr>
            <p:cNvPr id="53" name="Picture 52" descr="Icon&#10;&#10;Description automatically generated">
              <a:extLst>
                <a:ext uri="{FF2B5EF4-FFF2-40B4-BE49-F238E27FC236}">
                  <a16:creationId xmlns:a16="http://schemas.microsoft.com/office/drawing/2014/main" id="{2727FE60-A63B-C244-A3EE-79FECFB48F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8256" y="1503170"/>
              <a:ext cx="1647024" cy="1647024"/>
            </a:xfrm>
            <a:prstGeom prst="rect">
              <a:avLst/>
            </a:prstGeom>
          </p:spPr>
        </p:pic>
        <p:pic>
          <p:nvPicPr>
            <p:cNvPr id="54" name="Picture 53" descr="Shape&#10;&#10;Description automatically generated with medium confidence">
              <a:extLst>
                <a:ext uri="{FF2B5EF4-FFF2-40B4-BE49-F238E27FC236}">
                  <a16:creationId xmlns:a16="http://schemas.microsoft.com/office/drawing/2014/main" id="{BDFB6ECB-9DB6-E14B-AEAC-FD8F739A20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302853">
              <a:off x="3758039" y="1294341"/>
              <a:ext cx="1147758" cy="1851989"/>
            </a:xfrm>
            <a:prstGeom prst="rect">
              <a:avLst/>
            </a:prstGeom>
          </p:spPr>
        </p:pic>
      </p:grpSp>
      <p:grpSp>
        <p:nvGrpSpPr>
          <p:cNvPr id="10" name="Group 9">
            <a:extLst>
              <a:ext uri="{FF2B5EF4-FFF2-40B4-BE49-F238E27FC236}">
                <a16:creationId xmlns:a16="http://schemas.microsoft.com/office/drawing/2014/main" id="{FB9C2AAE-1D4D-884C-8358-FB92B73D67B3}"/>
              </a:ext>
            </a:extLst>
          </p:cNvPr>
          <p:cNvGrpSpPr/>
          <p:nvPr/>
        </p:nvGrpSpPr>
        <p:grpSpPr>
          <a:xfrm>
            <a:off x="10341971" y="6211320"/>
            <a:ext cx="8825555" cy="2522078"/>
            <a:chOff x="6311391" y="4306320"/>
            <a:chExt cx="6198661" cy="2522078"/>
          </a:xfrm>
        </p:grpSpPr>
        <p:pic>
          <p:nvPicPr>
            <p:cNvPr id="46" name="Picture 45" descr="Shape&#10;&#10;Description automatically generated">
              <a:extLst>
                <a:ext uri="{FF2B5EF4-FFF2-40B4-BE49-F238E27FC236}">
                  <a16:creationId xmlns:a16="http://schemas.microsoft.com/office/drawing/2014/main" id="{B3B28D69-73A6-7748-8775-C4A8043D32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4228" y="5249314"/>
              <a:ext cx="1563604" cy="1563604"/>
            </a:xfrm>
            <a:prstGeom prst="rect">
              <a:avLst/>
            </a:prstGeom>
          </p:spPr>
        </p:pic>
        <p:grpSp>
          <p:nvGrpSpPr>
            <p:cNvPr id="47" name="Group 46">
              <a:extLst>
                <a:ext uri="{FF2B5EF4-FFF2-40B4-BE49-F238E27FC236}">
                  <a16:creationId xmlns:a16="http://schemas.microsoft.com/office/drawing/2014/main" id="{8B3D3E33-2694-C843-8E8D-D73853F12016}"/>
                </a:ext>
              </a:extLst>
            </p:cNvPr>
            <p:cNvGrpSpPr/>
            <p:nvPr/>
          </p:nvGrpSpPr>
          <p:grpSpPr>
            <a:xfrm>
              <a:off x="6311391" y="4306320"/>
              <a:ext cx="6198661" cy="2522078"/>
              <a:chOff x="6311391" y="4306320"/>
              <a:chExt cx="6198661" cy="2522078"/>
            </a:xfrm>
          </p:grpSpPr>
          <p:grpSp>
            <p:nvGrpSpPr>
              <p:cNvPr id="48" name="Group 47">
                <a:extLst>
                  <a:ext uri="{FF2B5EF4-FFF2-40B4-BE49-F238E27FC236}">
                    <a16:creationId xmlns:a16="http://schemas.microsoft.com/office/drawing/2014/main" id="{E02C3153-C079-EA48-B1C3-B20CD69CC929}"/>
                  </a:ext>
                </a:extLst>
              </p:cNvPr>
              <p:cNvGrpSpPr/>
              <p:nvPr/>
            </p:nvGrpSpPr>
            <p:grpSpPr>
              <a:xfrm>
                <a:off x="6311391" y="4306320"/>
                <a:ext cx="6198661" cy="1323439"/>
                <a:chOff x="6311391" y="4306320"/>
                <a:chExt cx="6198661" cy="1323439"/>
              </a:xfrm>
            </p:grpSpPr>
            <p:sp>
              <p:nvSpPr>
                <p:cNvPr id="50" name="TextBox 54">
                  <a:extLst>
                    <a:ext uri="{FF2B5EF4-FFF2-40B4-BE49-F238E27FC236}">
                      <a16:creationId xmlns:a16="http://schemas.microsoft.com/office/drawing/2014/main" id="{41F34032-DC1A-1E41-BEC6-BD7D24D84E97}"/>
                    </a:ext>
                  </a:extLst>
                </p:cNvPr>
                <p:cNvSpPr txBox="1"/>
                <p:nvPr/>
              </p:nvSpPr>
              <p:spPr>
                <a:xfrm>
                  <a:off x="6311391" y="4306320"/>
                  <a:ext cx="1743075"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a:solidFill>
                        <a:schemeClr val="accent6">
                          <a:lumMod val="20000"/>
                          <a:lumOff val="80000"/>
                        </a:schemeClr>
                      </a:solidFill>
                      <a:latin typeface="DIN Condensed" pitchFamily="2" charset="0"/>
                      <a:cs typeface="Futura Medium" panose="020B0602020204020303" pitchFamily="34" charset="-79"/>
                    </a:rPr>
                    <a:t>6</a:t>
                  </a:r>
                </a:p>
              </p:txBody>
            </p:sp>
            <p:sp>
              <p:nvSpPr>
                <p:cNvPr id="51" name="TextBox 56">
                  <a:extLst>
                    <a:ext uri="{FF2B5EF4-FFF2-40B4-BE49-F238E27FC236}">
                      <a16:creationId xmlns:a16="http://schemas.microsoft.com/office/drawing/2014/main" id="{BC0441AC-AEB0-5D48-A6E6-FAFD4D1F2AAD}"/>
                    </a:ext>
                  </a:extLst>
                </p:cNvPr>
                <p:cNvSpPr txBox="1"/>
                <p:nvPr/>
              </p:nvSpPr>
              <p:spPr>
                <a:xfrm>
                  <a:off x="7213989" y="4811149"/>
                  <a:ext cx="529606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300">
                      <a:solidFill>
                        <a:schemeClr val="bg1"/>
                      </a:solidFill>
                      <a:latin typeface="DIN Condensed" pitchFamily="2" charset="0"/>
                      <a:cs typeface="Futura Medium" panose="020B0602020204020303" pitchFamily="34" charset="-79"/>
                    </a:rPr>
                    <a:t>CLOTHING/ NAPPIES </a:t>
                  </a:r>
                </a:p>
              </p:txBody>
            </p:sp>
          </p:grpSp>
          <p:pic>
            <p:nvPicPr>
              <p:cNvPr id="49" name="Picture 48" descr="Shape, arrow&#10;&#10;Description automatically generated">
                <a:extLst>
                  <a:ext uri="{FF2B5EF4-FFF2-40B4-BE49-F238E27FC236}">
                    <a16:creationId xmlns:a16="http://schemas.microsoft.com/office/drawing/2014/main" id="{0510E168-4664-2745-A89A-D55E9CEDC9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186" y="5067417"/>
                <a:ext cx="1760981" cy="1760981"/>
              </a:xfrm>
              <a:prstGeom prst="rect">
                <a:avLst/>
              </a:prstGeom>
            </p:spPr>
          </p:pic>
        </p:grpSp>
      </p:grpSp>
      <p:grpSp>
        <p:nvGrpSpPr>
          <p:cNvPr id="11" name="Group 10">
            <a:extLst>
              <a:ext uri="{FF2B5EF4-FFF2-40B4-BE49-F238E27FC236}">
                <a16:creationId xmlns:a16="http://schemas.microsoft.com/office/drawing/2014/main" id="{A6612A8B-D42E-F240-B20E-D5AF88BFD4AE}"/>
              </a:ext>
            </a:extLst>
          </p:cNvPr>
          <p:cNvGrpSpPr/>
          <p:nvPr/>
        </p:nvGrpSpPr>
        <p:grpSpPr>
          <a:xfrm>
            <a:off x="3631697" y="6351688"/>
            <a:ext cx="6136244" cy="2520899"/>
            <a:chOff x="704012" y="4306320"/>
            <a:chExt cx="4311455" cy="2520899"/>
          </a:xfrm>
        </p:grpSpPr>
        <p:grpSp>
          <p:nvGrpSpPr>
            <p:cNvPr id="40" name="Group 39">
              <a:extLst>
                <a:ext uri="{FF2B5EF4-FFF2-40B4-BE49-F238E27FC236}">
                  <a16:creationId xmlns:a16="http://schemas.microsoft.com/office/drawing/2014/main" id="{7864F1B6-BDE8-8E4C-88BA-B24A0293C266}"/>
                </a:ext>
              </a:extLst>
            </p:cNvPr>
            <p:cNvGrpSpPr/>
            <p:nvPr/>
          </p:nvGrpSpPr>
          <p:grpSpPr>
            <a:xfrm>
              <a:off x="704012" y="4306320"/>
              <a:ext cx="4311455" cy="1323439"/>
              <a:chOff x="704012" y="4306320"/>
              <a:chExt cx="4311455" cy="1323439"/>
            </a:xfrm>
          </p:grpSpPr>
          <p:sp>
            <p:nvSpPr>
              <p:cNvPr id="44" name="TextBox 23">
                <a:extLst>
                  <a:ext uri="{FF2B5EF4-FFF2-40B4-BE49-F238E27FC236}">
                    <a16:creationId xmlns:a16="http://schemas.microsoft.com/office/drawing/2014/main" id="{67B7529D-48F0-D849-8094-0FD0602A9317}"/>
                  </a:ext>
                </a:extLst>
              </p:cNvPr>
              <p:cNvSpPr txBox="1"/>
              <p:nvPr/>
            </p:nvSpPr>
            <p:spPr>
              <a:xfrm>
                <a:off x="704012" y="4306320"/>
                <a:ext cx="1743075"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a:solidFill>
                      <a:schemeClr val="accent6">
                        <a:lumMod val="20000"/>
                        <a:lumOff val="80000"/>
                      </a:schemeClr>
                    </a:solidFill>
                    <a:latin typeface="DIN Condensed" pitchFamily="2" charset="0"/>
                    <a:cs typeface="Futura Medium" panose="020B0602020204020303" pitchFamily="34" charset="-79"/>
                  </a:rPr>
                  <a:t>3</a:t>
                </a:r>
              </a:p>
            </p:txBody>
          </p:sp>
          <p:sp>
            <p:nvSpPr>
              <p:cNvPr id="45" name="TextBox 32">
                <a:extLst>
                  <a:ext uri="{FF2B5EF4-FFF2-40B4-BE49-F238E27FC236}">
                    <a16:creationId xmlns:a16="http://schemas.microsoft.com/office/drawing/2014/main" id="{3CBCD966-F475-B843-92F8-59C069134030}"/>
                  </a:ext>
                </a:extLst>
              </p:cNvPr>
              <p:cNvSpPr txBox="1"/>
              <p:nvPr/>
            </p:nvSpPr>
            <p:spPr>
              <a:xfrm>
                <a:off x="1550911" y="4698637"/>
                <a:ext cx="346455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300">
                    <a:solidFill>
                      <a:schemeClr val="bg1"/>
                    </a:solidFill>
                    <a:latin typeface="DIN Condensed" pitchFamily="2" charset="0"/>
                    <a:cs typeface="Futura Medium" panose="020B0602020204020303" pitchFamily="34" charset="-79"/>
                  </a:rPr>
                  <a:t>FOOD / ORGANICS</a:t>
                </a:r>
              </a:p>
            </p:txBody>
          </p:sp>
        </p:grpSp>
        <p:pic>
          <p:nvPicPr>
            <p:cNvPr id="41" name="Picture 40" descr="Shape, arrow&#10;&#10;Description automatically generated">
              <a:extLst>
                <a:ext uri="{FF2B5EF4-FFF2-40B4-BE49-F238E27FC236}">
                  <a16:creationId xmlns:a16="http://schemas.microsoft.com/office/drawing/2014/main" id="{5613E2DC-734C-5D41-8FC4-843371F73F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39044" y="5373432"/>
              <a:ext cx="1238216" cy="1238216"/>
            </a:xfrm>
            <a:prstGeom prst="rect">
              <a:avLst/>
            </a:prstGeom>
          </p:spPr>
        </p:pic>
        <p:pic>
          <p:nvPicPr>
            <p:cNvPr id="42" name="Picture 41" descr="A picture containing shape&#10;&#10;Description automatically generated">
              <a:extLst>
                <a:ext uri="{FF2B5EF4-FFF2-40B4-BE49-F238E27FC236}">
                  <a16:creationId xmlns:a16="http://schemas.microsoft.com/office/drawing/2014/main" id="{C05FB066-B1D9-2448-9580-F02AE5116BC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9615" y="5342656"/>
              <a:ext cx="1155580" cy="1155580"/>
            </a:xfrm>
            <a:prstGeom prst="rect">
              <a:avLst/>
            </a:prstGeom>
          </p:spPr>
        </p:pic>
        <p:pic>
          <p:nvPicPr>
            <p:cNvPr id="43" name="Picture 42" descr="Shape, icon&#10;&#10;Description automatically generated">
              <a:extLst>
                <a:ext uri="{FF2B5EF4-FFF2-40B4-BE49-F238E27FC236}">
                  <a16:creationId xmlns:a16="http://schemas.microsoft.com/office/drawing/2014/main" id="{559470C2-638E-BD49-B8C0-7EDFF317F95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01248" y="5263616"/>
              <a:ext cx="1563603" cy="1563603"/>
            </a:xfrm>
            <a:prstGeom prst="rect">
              <a:avLst/>
            </a:prstGeom>
          </p:spPr>
        </p:pic>
      </p:grpSp>
      <p:grpSp>
        <p:nvGrpSpPr>
          <p:cNvPr id="12" name="Group 11">
            <a:extLst>
              <a:ext uri="{FF2B5EF4-FFF2-40B4-BE49-F238E27FC236}">
                <a16:creationId xmlns:a16="http://schemas.microsoft.com/office/drawing/2014/main" id="{427E147D-4709-114D-A014-F3A1DD9CCFC6}"/>
              </a:ext>
            </a:extLst>
          </p:cNvPr>
          <p:cNvGrpSpPr/>
          <p:nvPr/>
        </p:nvGrpSpPr>
        <p:grpSpPr>
          <a:xfrm>
            <a:off x="8488085" y="4244461"/>
            <a:ext cx="7387832" cy="2664210"/>
            <a:chOff x="6342453" y="2459777"/>
            <a:chExt cx="5182043" cy="2664210"/>
          </a:xfrm>
        </p:grpSpPr>
        <p:grpSp>
          <p:nvGrpSpPr>
            <p:cNvPr id="36" name="Group 35">
              <a:extLst>
                <a:ext uri="{FF2B5EF4-FFF2-40B4-BE49-F238E27FC236}">
                  <a16:creationId xmlns:a16="http://schemas.microsoft.com/office/drawing/2014/main" id="{CD5E3E35-45E7-3944-94BD-FEE644ACF8BF}"/>
                </a:ext>
              </a:extLst>
            </p:cNvPr>
            <p:cNvGrpSpPr/>
            <p:nvPr/>
          </p:nvGrpSpPr>
          <p:grpSpPr>
            <a:xfrm>
              <a:off x="6342453" y="2459777"/>
              <a:ext cx="5182043" cy="1323439"/>
              <a:chOff x="6342451" y="2459777"/>
              <a:chExt cx="3523254" cy="1323439"/>
            </a:xfrm>
          </p:grpSpPr>
          <p:sp>
            <p:nvSpPr>
              <p:cNvPr id="38" name="TextBox 49">
                <a:extLst>
                  <a:ext uri="{FF2B5EF4-FFF2-40B4-BE49-F238E27FC236}">
                    <a16:creationId xmlns:a16="http://schemas.microsoft.com/office/drawing/2014/main" id="{2C8AAB79-8643-0247-A328-9EAD10E978F0}"/>
                  </a:ext>
                </a:extLst>
              </p:cNvPr>
              <p:cNvSpPr txBox="1"/>
              <p:nvPr/>
            </p:nvSpPr>
            <p:spPr>
              <a:xfrm>
                <a:off x="6342451" y="2459777"/>
                <a:ext cx="1743075"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a:solidFill>
                      <a:schemeClr val="accent6">
                        <a:lumMod val="20000"/>
                        <a:lumOff val="80000"/>
                      </a:schemeClr>
                    </a:solidFill>
                    <a:latin typeface="DIN Condensed" pitchFamily="2" charset="0"/>
                    <a:cs typeface="Futura Medium" panose="020B0602020204020303" pitchFamily="34" charset="-79"/>
                  </a:rPr>
                  <a:t>5</a:t>
                </a:r>
              </a:p>
            </p:txBody>
          </p:sp>
          <p:sp>
            <p:nvSpPr>
              <p:cNvPr id="39" name="TextBox 51">
                <a:extLst>
                  <a:ext uri="{FF2B5EF4-FFF2-40B4-BE49-F238E27FC236}">
                    <a16:creationId xmlns:a16="http://schemas.microsoft.com/office/drawing/2014/main" id="{7E2A4B8A-0A32-8547-B421-5616EEDC10E5}"/>
                  </a:ext>
                </a:extLst>
              </p:cNvPr>
              <p:cNvSpPr txBox="1"/>
              <p:nvPr/>
            </p:nvSpPr>
            <p:spPr>
              <a:xfrm>
                <a:off x="6913888" y="2762070"/>
                <a:ext cx="295181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300">
                    <a:solidFill>
                      <a:schemeClr val="bg1"/>
                    </a:solidFill>
                    <a:latin typeface="DIN Condensed" pitchFamily="2" charset="0"/>
                    <a:cs typeface="Futura Medium" panose="020B0602020204020303" pitchFamily="34" charset="-79"/>
                  </a:rPr>
                  <a:t>POLYSTYRENE FOAM</a:t>
                </a:r>
              </a:p>
            </p:txBody>
          </p:sp>
        </p:grpSp>
        <p:pic>
          <p:nvPicPr>
            <p:cNvPr id="37" name="Picture 36" descr="A white logo with a black background&#10;&#10;Description automatically generated with low confidence">
              <a:extLst>
                <a:ext uri="{FF2B5EF4-FFF2-40B4-BE49-F238E27FC236}">
                  <a16:creationId xmlns:a16="http://schemas.microsoft.com/office/drawing/2014/main" id="{E1E4424E-F8A3-AC4A-9395-60EAF02BAE7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54466" y="2929283"/>
              <a:ext cx="2194704" cy="2194704"/>
            </a:xfrm>
            <a:prstGeom prst="rect">
              <a:avLst/>
            </a:prstGeom>
          </p:spPr>
        </p:pic>
      </p:grpSp>
      <p:grpSp>
        <p:nvGrpSpPr>
          <p:cNvPr id="13" name="Group 12">
            <a:extLst>
              <a:ext uri="{FF2B5EF4-FFF2-40B4-BE49-F238E27FC236}">
                <a16:creationId xmlns:a16="http://schemas.microsoft.com/office/drawing/2014/main" id="{80605D2A-1971-9543-B8E6-ACAE77B6E280}"/>
              </a:ext>
            </a:extLst>
          </p:cNvPr>
          <p:cNvGrpSpPr/>
          <p:nvPr/>
        </p:nvGrpSpPr>
        <p:grpSpPr>
          <a:xfrm>
            <a:off x="1489666" y="4505410"/>
            <a:ext cx="6996963" cy="2407998"/>
            <a:chOff x="667507" y="2520199"/>
            <a:chExt cx="4911490" cy="2407998"/>
          </a:xfrm>
        </p:grpSpPr>
        <p:grpSp>
          <p:nvGrpSpPr>
            <p:cNvPr id="22" name="Group 21">
              <a:extLst>
                <a:ext uri="{FF2B5EF4-FFF2-40B4-BE49-F238E27FC236}">
                  <a16:creationId xmlns:a16="http://schemas.microsoft.com/office/drawing/2014/main" id="{589AE5B3-BE83-A945-97F3-7930F389EAE1}"/>
                </a:ext>
              </a:extLst>
            </p:cNvPr>
            <p:cNvGrpSpPr/>
            <p:nvPr/>
          </p:nvGrpSpPr>
          <p:grpSpPr>
            <a:xfrm>
              <a:off x="667507" y="2520199"/>
              <a:ext cx="4911490" cy="1323439"/>
              <a:chOff x="667507" y="2520199"/>
              <a:chExt cx="4911490" cy="1323439"/>
            </a:xfrm>
          </p:grpSpPr>
          <p:sp>
            <p:nvSpPr>
              <p:cNvPr id="34" name="TextBox 21">
                <a:extLst>
                  <a:ext uri="{FF2B5EF4-FFF2-40B4-BE49-F238E27FC236}">
                    <a16:creationId xmlns:a16="http://schemas.microsoft.com/office/drawing/2014/main" id="{39F3F3A5-B72D-E94D-B329-171B3D3A5BE1}"/>
                  </a:ext>
                </a:extLst>
              </p:cNvPr>
              <p:cNvSpPr txBox="1"/>
              <p:nvPr/>
            </p:nvSpPr>
            <p:spPr>
              <a:xfrm>
                <a:off x="667507" y="2520199"/>
                <a:ext cx="1743075"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a:solidFill>
                      <a:schemeClr val="accent6">
                        <a:lumMod val="20000"/>
                        <a:lumOff val="80000"/>
                      </a:schemeClr>
                    </a:solidFill>
                    <a:latin typeface="DIN Condensed" pitchFamily="2" charset="0"/>
                    <a:cs typeface="Futura Medium" panose="020B0602020204020303" pitchFamily="34" charset="-79"/>
                  </a:rPr>
                  <a:t>2</a:t>
                </a:r>
              </a:p>
            </p:txBody>
          </p:sp>
          <p:sp>
            <p:nvSpPr>
              <p:cNvPr id="35" name="TextBox 29">
                <a:extLst>
                  <a:ext uri="{FF2B5EF4-FFF2-40B4-BE49-F238E27FC236}">
                    <a16:creationId xmlns:a16="http://schemas.microsoft.com/office/drawing/2014/main" id="{85153B8E-0584-724B-B273-A042FC460F51}"/>
                  </a:ext>
                </a:extLst>
              </p:cNvPr>
              <p:cNvSpPr txBox="1"/>
              <p:nvPr/>
            </p:nvSpPr>
            <p:spPr>
              <a:xfrm>
                <a:off x="1500983" y="2901308"/>
                <a:ext cx="407801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300">
                    <a:solidFill>
                      <a:schemeClr val="bg1"/>
                    </a:solidFill>
                    <a:latin typeface="DIN Condensed" pitchFamily="2" charset="0"/>
                    <a:cs typeface="Futura Medium" panose="020B0602020204020303" pitchFamily="34" charset="-79"/>
                  </a:rPr>
                  <a:t>BAGGED RECYCLABLES</a:t>
                </a:r>
              </a:p>
            </p:txBody>
          </p:sp>
        </p:grpSp>
        <p:grpSp>
          <p:nvGrpSpPr>
            <p:cNvPr id="24" name="Group 23">
              <a:extLst>
                <a:ext uri="{FF2B5EF4-FFF2-40B4-BE49-F238E27FC236}">
                  <a16:creationId xmlns:a16="http://schemas.microsoft.com/office/drawing/2014/main" id="{769E5BD4-BB46-7944-9CE6-F6BC4AF3373D}"/>
                </a:ext>
              </a:extLst>
            </p:cNvPr>
            <p:cNvGrpSpPr/>
            <p:nvPr/>
          </p:nvGrpSpPr>
          <p:grpSpPr>
            <a:xfrm>
              <a:off x="2329615" y="3185122"/>
              <a:ext cx="1743075" cy="1743075"/>
              <a:chOff x="2329615" y="3185122"/>
              <a:chExt cx="1743075" cy="1743075"/>
            </a:xfrm>
          </p:grpSpPr>
          <p:pic>
            <p:nvPicPr>
              <p:cNvPr id="27" name="Picture 26" descr="A picture containing text, vector graphics&#10;&#10;Description automatically generated">
                <a:extLst>
                  <a:ext uri="{FF2B5EF4-FFF2-40B4-BE49-F238E27FC236}">
                    <a16:creationId xmlns:a16="http://schemas.microsoft.com/office/drawing/2014/main" id="{E0FA9250-DCFC-D144-AE3E-B7BDAB457E9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29615" y="3185122"/>
                <a:ext cx="1743075" cy="1743075"/>
              </a:xfrm>
              <a:prstGeom prst="rect">
                <a:avLst/>
              </a:prstGeom>
            </p:spPr>
          </p:pic>
          <p:sp>
            <p:nvSpPr>
              <p:cNvPr id="28" name="Oval 27">
                <a:extLst>
                  <a:ext uri="{FF2B5EF4-FFF2-40B4-BE49-F238E27FC236}">
                    <a16:creationId xmlns:a16="http://schemas.microsoft.com/office/drawing/2014/main" id="{3C0105EE-15C9-7D4B-93F9-CD3EE71688D4}"/>
                  </a:ext>
                </a:extLst>
              </p:cNvPr>
              <p:cNvSpPr/>
              <p:nvPr/>
            </p:nvSpPr>
            <p:spPr>
              <a:xfrm>
                <a:off x="2859504" y="3585232"/>
                <a:ext cx="604641" cy="554321"/>
              </a:xfrm>
              <a:prstGeom prst="ellipse">
                <a:avLst/>
              </a:prstGeom>
              <a:solidFill>
                <a:srgbClr val="1C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DIN Condensed" pitchFamily="2" charset="0"/>
                </a:endParaRPr>
              </a:p>
            </p:txBody>
          </p:sp>
          <p:sp>
            <p:nvSpPr>
              <p:cNvPr id="29" name="Oval 28">
                <a:extLst>
                  <a:ext uri="{FF2B5EF4-FFF2-40B4-BE49-F238E27FC236}">
                    <a16:creationId xmlns:a16="http://schemas.microsoft.com/office/drawing/2014/main" id="{73F462D4-FCF4-8A43-868B-CDA4998522DE}"/>
                  </a:ext>
                </a:extLst>
              </p:cNvPr>
              <p:cNvSpPr/>
              <p:nvPr/>
            </p:nvSpPr>
            <p:spPr>
              <a:xfrm>
                <a:off x="2859504" y="3942319"/>
                <a:ext cx="604641" cy="554321"/>
              </a:xfrm>
              <a:prstGeom prst="ellipse">
                <a:avLst/>
              </a:prstGeom>
              <a:solidFill>
                <a:srgbClr val="1C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DIN Condensed" pitchFamily="2" charset="0"/>
                </a:endParaRPr>
              </a:p>
            </p:txBody>
          </p:sp>
          <p:sp>
            <p:nvSpPr>
              <p:cNvPr id="30" name="Oval 29">
                <a:extLst>
                  <a:ext uri="{FF2B5EF4-FFF2-40B4-BE49-F238E27FC236}">
                    <a16:creationId xmlns:a16="http://schemas.microsoft.com/office/drawing/2014/main" id="{4FC9237A-83DE-F34A-88AD-5FDDF524C708}"/>
                  </a:ext>
                </a:extLst>
              </p:cNvPr>
              <p:cNvSpPr/>
              <p:nvPr/>
            </p:nvSpPr>
            <p:spPr>
              <a:xfrm>
                <a:off x="2853057" y="4250330"/>
                <a:ext cx="416793" cy="326236"/>
              </a:xfrm>
              <a:prstGeom prst="ellipse">
                <a:avLst/>
              </a:prstGeom>
              <a:solidFill>
                <a:srgbClr val="1C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DIN Condensed" pitchFamily="2" charset="0"/>
                </a:endParaRPr>
              </a:p>
            </p:txBody>
          </p:sp>
          <p:sp>
            <p:nvSpPr>
              <p:cNvPr id="31" name="Oval 30">
                <a:extLst>
                  <a:ext uri="{FF2B5EF4-FFF2-40B4-BE49-F238E27FC236}">
                    <a16:creationId xmlns:a16="http://schemas.microsoft.com/office/drawing/2014/main" id="{D56749B3-102A-2045-A660-C0212EC03154}"/>
                  </a:ext>
                </a:extLst>
              </p:cNvPr>
              <p:cNvSpPr/>
              <p:nvPr/>
            </p:nvSpPr>
            <p:spPr>
              <a:xfrm>
                <a:off x="3269850" y="4200293"/>
                <a:ext cx="311398" cy="360885"/>
              </a:xfrm>
              <a:prstGeom prst="ellipse">
                <a:avLst/>
              </a:prstGeom>
              <a:solidFill>
                <a:srgbClr val="1C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DIN Condensed" pitchFamily="2" charset="0"/>
                </a:endParaRPr>
              </a:p>
            </p:txBody>
          </p:sp>
          <p:sp>
            <p:nvSpPr>
              <p:cNvPr id="32" name="Oval 31">
                <a:extLst>
                  <a:ext uri="{FF2B5EF4-FFF2-40B4-BE49-F238E27FC236}">
                    <a16:creationId xmlns:a16="http://schemas.microsoft.com/office/drawing/2014/main" id="{970FB60D-575E-884A-BF42-34D4DB310759}"/>
                  </a:ext>
                </a:extLst>
              </p:cNvPr>
              <p:cNvSpPr/>
              <p:nvPr/>
            </p:nvSpPr>
            <p:spPr>
              <a:xfrm>
                <a:off x="3238846" y="4006287"/>
                <a:ext cx="311398" cy="360885"/>
              </a:xfrm>
              <a:prstGeom prst="ellipse">
                <a:avLst/>
              </a:prstGeom>
              <a:solidFill>
                <a:srgbClr val="1C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DIN Condensed" pitchFamily="2" charset="0"/>
                </a:endParaRPr>
              </a:p>
            </p:txBody>
          </p:sp>
          <p:sp>
            <p:nvSpPr>
              <p:cNvPr id="33" name="Oval 32">
                <a:extLst>
                  <a:ext uri="{FF2B5EF4-FFF2-40B4-BE49-F238E27FC236}">
                    <a16:creationId xmlns:a16="http://schemas.microsoft.com/office/drawing/2014/main" id="{215931E7-EF85-A24A-8CA1-C1A17185A8F5}"/>
                  </a:ext>
                </a:extLst>
              </p:cNvPr>
              <p:cNvSpPr/>
              <p:nvPr/>
            </p:nvSpPr>
            <p:spPr>
              <a:xfrm>
                <a:off x="3238846" y="3751023"/>
                <a:ext cx="311398" cy="360885"/>
              </a:xfrm>
              <a:prstGeom prst="ellipse">
                <a:avLst/>
              </a:prstGeom>
              <a:solidFill>
                <a:srgbClr val="1C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DIN Condensed" pitchFamily="2" charset="0"/>
                </a:endParaRPr>
              </a:p>
            </p:txBody>
          </p:sp>
        </p:grpSp>
        <p:pic>
          <p:nvPicPr>
            <p:cNvPr id="25" name="Picture 24" descr="Shape&#10;&#10;Description automatically generated">
              <a:extLst>
                <a:ext uri="{FF2B5EF4-FFF2-40B4-BE49-F238E27FC236}">
                  <a16:creationId xmlns:a16="http://schemas.microsoft.com/office/drawing/2014/main" id="{1D6EC1F6-4523-E64D-A4BC-16193D5B0D7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85888" y="3786203"/>
              <a:ext cx="794210" cy="794210"/>
            </a:xfrm>
            <a:prstGeom prst="rect">
              <a:avLst/>
            </a:prstGeom>
          </p:spPr>
        </p:pic>
        <p:pic>
          <p:nvPicPr>
            <p:cNvPr id="26" name="Picture 25" descr="Icon&#10;&#10;Description automatically generated">
              <a:extLst>
                <a:ext uri="{FF2B5EF4-FFF2-40B4-BE49-F238E27FC236}">
                  <a16:creationId xmlns:a16="http://schemas.microsoft.com/office/drawing/2014/main" id="{0FC7C5F8-9B94-6D4A-A01C-07B8D515F6B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9040185">
              <a:off x="2922920" y="3482846"/>
              <a:ext cx="580492" cy="580492"/>
            </a:xfrm>
            <a:prstGeom prst="rect">
              <a:avLst/>
            </a:prstGeom>
          </p:spPr>
        </p:pic>
      </p:grpSp>
      <p:grpSp>
        <p:nvGrpSpPr>
          <p:cNvPr id="14" name="Group 13">
            <a:extLst>
              <a:ext uri="{FF2B5EF4-FFF2-40B4-BE49-F238E27FC236}">
                <a16:creationId xmlns:a16="http://schemas.microsoft.com/office/drawing/2014/main" id="{A89342CD-49B6-FE4B-BFE8-F1D9F7144991}"/>
              </a:ext>
            </a:extLst>
          </p:cNvPr>
          <p:cNvGrpSpPr/>
          <p:nvPr/>
        </p:nvGrpSpPr>
        <p:grpSpPr>
          <a:xfrm>
            <a:off x="9138813" y="2377079"/>
            <a:ext cx="8030147" cy="1881028"/>
            <a:chOff x="6311391" y="712711"/>
            <a:chExt cx="5643884" cy="1881028"/>
          </a:xfrm>
        </p:grpSpPr>
        <p:grpSp>
          <p:nvGrpSpPr>
            <p:cNvPr id="16" name="Group 15">
              <a:extLst>
                <a:ext uri="{FF2B5EF4-FFF2-40B4-BE49-F238E27FC236}">
                  <a16:creationId xmlns:a16="http://schemas.microsoft.com/office/drawing/2014/main" id="{A52DAB2E-FB20-154B-8E91-692CBCC1D5E4}"/>
                </a:ext>
              </a:extLst>
            </p:cNvPr>
            <p:cNvGrpSpPr/>
            <p:nvPr/>
          </p:nvGrpSpPr>
          <p:grpSpPr>
            <a:xfrm>
              <a:off x="6311391" y="712711"/>
              <a:ext cx="5643884" cy="1323439"/>
              <a:chOff x="6311391" y="712711"/>
              <a:chExt cx="5643884" cy="1323439"/>
            </a:xfrm>
          </p:grpSpPr>
          <p:sp>
            <p:nvSpPr>
              <p:cNvPr id="20" name="TextBox 44">
                <a:extLst>
                  <a:ext uri="{FF2B5EF4-FFF2-40B4-BE49-F238E27FC236}">
                    <a16:creationId xmlns:a16="http://schemas.microsoft.com/office/drawing/2014/main" id="{6F85D08E-1156-8349-BF8F-9673145F0D3B}"/>
                  </a:ext>
                </a:extLst>
              </p:cNvPr>
              <p:cNvSpPr txBox="1"/>
              <p:nvPr/>
            </p:nvSpPr>
            <p:spPr>
              <a:xfrm>
                <a:off x="6311391" y="712711"/>
                <a:ext cx="1743075"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a:solidFill>
                      <a:schemeClr val="accent6">
                        <a:lumMod val="20000"/>
                        <a:lumOff val="80000"/>
                      </a:schemeClr>
                    </a:solidFill>
                    <a:latin typeface="DIN Condensed" pitchFamily="2" charset="0"/>
                    <a:cs typeface="Futura Medium" panose="020B0602020204020303" pitchFamily="34" charset="-79"/>
                  </a:rPr>
                  <a:t>4</a:t>
                </a:r>
              </a:p>
            </p:txBody>
          </p:sp>
          <p:sp>
            <p:nvSpPr>
              <p:cNvPr id="21" name="TextBox 46">
                <a:extLst>
                  <a:ext uri="{FF2B5EF4-FFF2-40B4-BE49-F238E27FC236}">
                    <a16:creationId xmlns:a16="http://schemas.microsoft.com/office/drawing/2014/main" id="{30E6D82D-DB91-F049-B5D5-85A119569F03}"/>
                  </a:ext>
                </a:extLst>
              </p:cNvPr>
              <p:cNvSpPr txBox="1"/>
              <p:nvPr/>
            </p:nvSpPr>
            <p:spPr>
              <a:xfrm>
                <a:off x="7142269" y="1082042"/>
                <a:ext cx="481300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300">
                    <a:solidFill>
                      <a:schemeClr val="bg1"/>
                    </a:solidFill>
                    <a:latin typeface="DIN Condensed" pitchFamily="2" charset="0"/>
                    <a:cs typeface="Futura Medium" panose="020B0602020204020303" pitchFamily="34" charset="-79"/>
                  </a:rPr>
                  <a:t>NON- RECYCLABLE PLASTICS</a:t>
                </a:r>
              </a:p>
            </p:txBody>
          </p:sp>
        </p:grpSp>
        <p:pic>
          <p:nvPicPr>
            <p:cNvPr id="17" name="Graphic 69" descr="Clothes hanger outline">
              <a:extLst>
                <a:ext uri="{FF2B5EF4-FFF2-40B4-BE49-F238E27FC236}">
                  <a16:creationId xmlns:a16="http://schemas.microsoft.com/office/drawing/2014/main" id="{6AB7BD34-734F-5544-BB5F-9930898824C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52931" y="1755255"/>
              <a:ext cx="693505" cy="693505"/>
            </a:xfrm>
            <a:prstGeom prst="rect">
              <a:avLst/>
            </a:prstGeom>
          </p:spPr>
        </p:pic>
        <p:pic>
          <p:nvPicPr>
            <p:cNvPr id="18" name="Picture 17" descr="A picture containing text, vector graphics&#10;&#10;Description automatically generated">
              <a:extLst>
                <a:ext uri="{FF2B5EF4-FFF2-40B4-BE49-F238E27FC236}">
                  <a16:creationId xmlns:a16="http://schemas.microsoft.com/office/drawing/2014/main" id="{930FD48C-630B-5142-959D-698665AD1182}"/>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639568" y="1780353"/>
              <a:ext cx="671331" cy="545346"/>
            </a:xfrm>
            <a:prstGeom prst="ellipse">
              <a:avLst/>
            </a:prstGeom>
          </p:spPr>
        </p:pic>
        <p:pic>
          <p:nvPicPr>
            <p:cNvPr id="19" name="Graphic 73" descr="Glasses outline">
              <a:extLst>
                <a:ext uri="{FF2B5EF4-FFF2-40B4-BE49-F238E27FC236}">
                  <a16:creationId xmlns:a16="http://schemas.microsoft.com/office/drawing/2014/main" id="{F2A39795-1A8F-E84C-95E9-1440F09D3F0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82098" y="1679339"/>
              <a:ext cx="914400" cy="914400"/>
            </a:xfrm>
            <a:prstGeom prst="rect">
              <a:avLst/>
            </a:prstGeom>
          </p:spPr>
        </p:pic>
      </p:grpSp>
    </p:spTree>
    <p:extLst>
      <p:ext uri="{BB962C8B-B14F-4D97-AF65-F5344CB8AC3E}">
        <p14:creationId xmlns:p14="http://schemas.microsoft.com/office/powerpoint/2010/main" val="161686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BUY RECYCLED</a:t>
            </a:r>
          </a:p>
        </p:txBody>
      </p:sp>
      <p:sp>
        <p:nvSpPr>
          <p:cNvPr id="9" name="TextBox 22">
            <a:extLst>
              <a:ext uri="{FF2B5EF4-FFF2-40B4-BE49-F238E27FC236}">
                <a16:creationId xmlns:a16="http://schemas.microsoft.com/office/drawing/2014/main" id="{FCA12EBC-4EC2-0846-6D2F-68D0662E9B42}"/>
              </a:ext>
            </a:extLst>
          </p:cNvPr>
          <p:cNvSpPr txBox="1"/>
          <p:nvPr/>
        </p:nvSpPr>
        <p:spPr>
          <a:xfrm>
            <a:off x="1028700" y="2436834"/>
            <a:ext cx="16224944" cy="16918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Lato"/>
                <a:cs typeface="Lato"/>
              </a:rPr>
              <a:t>True recycling occurs when items that you’ve put in your recycling bin or dropped off at a collection point are turned into new materials. Recycling only works when products made from recycled materials are purchased by consumers, businesses and governments.</a:t>
            </a:r>
            <a:endParaRPr lang="en-AU" sz="2400" dirty="0">
              <a:solidFill>
                <a:schemeClr val="bg1"/>
              </a:solidFill>
              <a:latin typeface="Montserrat Bold"/>
              <a:ea typeface="Calibri"/>
              <a:cs typeface="Calibri"/>
            </a:endParaRPr>
          </a:p>
        </p:txBody>
      </p:sp>
      <p:pic>
        <p:nvPicPr>
          <p:cNvPr id="10" name="Picture 9" descr="A picture containing indoor, bottle, dark&#10;&#10;Description automatically generated">
            <a:extLst>
              <a:ext uri="{FF2B5EF4-FFF2-40B4-BE49-F238E27FC236}">
                <a16:creationId xmlns:a16="http://schemas.microsoft.com/office/drawing/2014/main" id="{CCE33138-E6AA-FC88-DD96-1D644244D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2064" y="5006331"/>
            <a:ext cx="4556184" cy="4536131"/>
          </a:xfrm>
          <a:prstGeom prst="rect">
            <a:avLst/>
          </a:prstGeom>
        </p:spPr>
      </p:pic>
      <p:pic>
        <p:nvPicPr>
          <p:cNvPr id="11" name="Picture 10" descr="A picture containing device&#10;&#10;Description automatically generated">
            <a:extLst>
              <a:ext uri="{FF2B5EF4-FFF2-40B4-BE49-F238E27FC236}">
                <a16:creationId xmlns:a16="http://schemas.microsoft.com/office/drawing/2014/main" id="{42BBD46E-7D1B-D451-E70A-E6583CC07F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55337" y="2563998"/>
            <a:ext cx="5718451" cy="5718451"/>
          </a:xfrm>
          <a:prstGeom prst="rect">
            <a:avLst/>
          </a:prstGeom>
        </p:spPr>
      </p:pic>
      <p:pic>
        <p:nvPicPr>
          <p:cNvPr id="12" name="Picture 11">
            <a:extLst>
              <a:ext uri="{FF2B5EF4-FFF2-40B4-BE49-F238E27FC236}">
                <a16:creationId xmlns:a16="http://schemas.microsoft.com/office/drawing/2014/main" id="{54755505-C92E-5084-13B8-611A9B04CD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80179" y="5437384"/>
            <a:ext cx="3896490" cy="3896490"/>
          </a:xfrm>
          <a:prstGeom prst="rect">
            <a:avLst/>
          </a:prstGeom>
        </p:spPr>
      </p:pic>
      <p:sp>
        <p:nvSpPr>
          <p:cNvPr id="13" name="TextBox 17">
            <a:extLst>
              <a:ext uri="{FF2B5EF4-FFF2-40B4-BE49-F238E27FC236}">
                <a16:creationId xmlns:a16="http://schemas.microsoft.com/office/drawing/2014/main" id="{10CF8CC3-EFE6-C301-8098-4377A13D47DB}"/>
              </a:ext>
            </a:extLst>
          </p:cNvPr>
          <p:cNvSpPr txBox="1"/>
          <p:nvPr/>
        </p:nvSpPr>
        <p:spPr>
          <a:xfrm>
            <a:off x="1549864" y="4683640"/>
            <a:ext cx="393712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pc="225" dirty="0">
                <a:solidFill>
                  <a:schemeClr val="bg1"/>
                </a:solidFill>
                <a:latin typeface="Montserrat Bold"/>
                <a:ea typeface="Lato"/>
                <a:cs typeface="Lato"/>
              </a:rPr>
              <a:t>Packaging made from recycled plastics</a:t>
            </a:r>
          </a:p>
        </p:txBody>
      </p:sp>
      <p:sp>
        <p:nvSpPr>
          <p:cNvPr id="14" name="TextBox 18">
            <a:extLst>
              <a:ext uri="{FF2B5EF4-FFF2-40B4-BE49-F238E27FC236}">
                <a16:creationId xmlns:a16="http://schemas.microsoft.com/office/drawing/2014/main" id="{BB4A46AB-8607-C38F-F625-996F1AFB829B}"/>
              </a:ext>
            </a:extLst>
          </p:cNvPr>
          <p:cNvSpPr txBox="1"/>
          <p:nvPr/>
        </p:nvSpPr>
        <p:spPr>
          <a:xfrm>
            <a:off x="6248550" y="7633867"/>
            <a:ext cx="3355596"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pc="225" err="1">
                <a:solidFill>
                  <a:schemeClr val="bg1"/>
                </a:solidFill>
                <a:latin typeface="Montserrat Bold"/>
                <a:ea typeface="Lato"/>
                <a:cs typeface="Lato"/>
              </a:rPr>
              <a:t>SaveBOARD</a:t>
            </a:r>
            <a:r>
              <a:rPr lang="en-AU" spc="225" dirty="0">
                <a:solidFill>
                  <a:schemeClr val="bg1"/>
                </a:solidFill>
                <a:latin typeface="Montserrat Bold"/>
                <a:ea typeface="Lato"/>
                <a:cs typeface="Lato"/>
              </a:rPr>
              <a:t> – sustainable building materials made from packaging waste</a:t>
            </a:r>
            <a:endParaRPr lang="en-AU" spc="225">
              <a:solidFill>
                <a:schemeClr val="bg1"/>
              </a:solidFill>
              <a:latin typeface="Montserrat Bold"/>
              <a:ea typeface="Lato" panose="020F0502020204030203" pitchFamily="34" charset="0"/>
              <a:cs typeface="Lato" panose="020F0502020204030203" pitchFamily="34" charset="0"/>
            </a:endParaRPr>
          </a:p>
        </p:txBody>
      </p:sp>
      <p:sp>
        <p:nvSpPr>
          <p:cNvPr id="15" name="TextBox 19">
            <a:extLst>
              <a:ext uri="{FF2B5EF4-FFF2-40B4-BE49-F238E27FC236}">
                <a16:creationId xmlns:a16="http://schemas.microsoft.com/office/drawing/2014/main" id="{78A25BD9-A8CD-062F-91B6-31A958D0E6BE}"/>
              </a:ext>
            </a:extLst>
          </p:cNvPr>
          <p:cNvSpPr txBox="1"/>
          <p:nvPr/>
        </p:nvSpPr>
        <p:spPr>
          <a:xfrm>
            <a:off x="10121620" y="4766809"/>
            <a:ext cx="4217859"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pc="225" dirty="0">
                <a:solidFill>
                  <a:schemeClr val="bg1"/>
                </a:solidFill>
                <a:latin typeface="Montserrat Bold"/>
                <a:ea typeface="Lato"/>
                <a:cs typeface="Lato"/>
              </a:rPr>
              <a:t>Lousy Ink pens made from recycled ink from printer cartridges</a:t>
            </a:r>
          </a:p>
        </p:txBody>
      </p:sp>
      <p:sp>
        <p:nvSpPr>
          <p:cNvPr id="16" name="TextBox 20">
            <a:extLst>
              <a:ext uri="{FF2B5EF4-FFF2-40B4-BE49-F238E27FC236}">
                <a16:creationId xmlns:a16="http://schemas.microsoft.com/office/drawing/2014/main" id="{0852F6EB-7EF1-221D-58BF-1A61FEDD99AC}"/>
              </a:ext>
            </a:extLst>
          </p:cNvPr>
          <p:cNvSpPr txBox="1"/>
          <p:nvPr/>
        </p:nvSpPr>
        <p:spPr>
          <a:xfrm>
            <a:off x="14036765" y="7118338"/>
            <a:ext cx="335559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pc="225" dirty="0">
                <a:solidFill>
                  <a:schemeClr val="bg1"/>
                </a:solidFill>
                <a:latin typeface="Montserrat Bold"/>
                <a:ea typeface="Lato"/>
                <a:cs typeface="Lato"/>
              </a:rPr>
              <a:t>Coasters made from recycled plastics</a:t>
            </a:r>
          </a:p>
        </p:txBody>
      </p:sp>
      <p:pic>
        <p:nvPicPr>
          <p:cNvPr id="17" name="Picture 16">
            <a:extLst>
              <a:ext uri="{FF2B5EF4-FFF2-40B4-BE49-F238E27FC236}">
                <a16:creationId xmlns:a16="http://schemas.microsoft.com/office/drawing/2014/main" id="{56DFFC03-FF44-A744-7BBF-8D2EB1170C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63014" y="4637785"/>
            <a:ext cx="3528487" cy="2672563"/>
          </a:xfrm>
          <a:prstGeom prst="rect">
            <a:avLst/>
          </a:prstGeom>
        </p:spPr>
      </p:pic>
    </p:spTree>
    <p:extLst>
      <p:ext uri="{BB962C8B-B14F-4D97-AF65-F5344CB8AC3E}">
        <p14:creationId xmlns:p14="http://schemas.microsoft.com/office/powerpoint/2010/main" val="368895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WASTE HIERARCHY</a:t>
            </a:r>
            <a:endParaRPr lang="en-US" sz="7999" dirty="0">
              <a:solidFill>
                <a:srgbClr val="FFFFFF"/>
              </a:solidFill>
              <a:latin typeface="Futura-Bold"/>
            </a:endParaRPr>
          </a:p>
        </p:txBody>
      </p:sp>
      <p:sp>
        <p:nvSpPr>
          <p:cNvPr id="17" name="TextBox 16">
            <a:extLst>
              <a:ext uri="{FF2B5EF4-FFF2-40B4-BE49-F238E27FC236}">
                <a16:creationId xmlns:a16="http://schemas.microsoft.com/office/drawing/2014/main" id="{E88FC5F7-61F4-85F3-9A4A-C4A74313B538}"/>
              </a:ext>
            </a:extLst>
          </p:cNvPr>
          <p:cNvSpPr txBox="1"/>
          <p:nvPr/>
        </p:nvSpPr>
        <p:spPr>
          <a:xfrm>
            <a:off x="1028700" y="2781300"/>
            <a:ext cx="5214952" cy="50129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When</a:t>
            </a:r>
            <a:r>
              <a:rPr lang="en-AU" sz="2400" dirty="0">
                <a:solidFill>
                  <a:schemeClr val="bg1"/>
                </a:solidFill>
                <a:latin typeface="Montserrat Bold"/>
                <a:ea typeface="+mn-lt"/>
                <a:cs typeface="+mn-lt"/>
              </a:rPr>
              <a:t> thinking about waste management, considering the waste hierarchy is a great way to identify which efforts may have a better outcome. The first thing we should focus on is avoiding creating waste when possible, then reducing, reusing, recycling </a:t>
            </a:r>
            <a:endParaRPr lang="en-AU" sz="2400">
              <a:solidFill>
                <a:schemeClr val="bg1"/>
              </a:solidFill>
              <a:latin typeface="Montserrat Bold"/>
              <a:ea typeface="Lato"/>
              <a:cs typeface="Lato"/>
            </a:endParaRPr>
          </a:p>
        </p:txBody>
      </p:sp>
      <p:pic>
        <p:nvPicPr>
          <p:cNvPr id="18" name="Picture 17" descr="Chart, funnel chart&#10;&#10;Description automatically generated">
            <a:extLst>
              <a:ext uri="{FF2B5EF4-FFF2-40B4-BE49-F238E27FC236}">
                <a16:creationId xmlns:a16="http://schemas.microsoft.com/office/drawing/2014/main" id="{82DEEEA7-89E1-D6E0-2B07-FC44DAF04F1E}"/>
              </a:ext>
            </a:extLst>
          </p:cNvPr>
          <p:cNvPicPr>
            <a:picLocks noChangeAspect="1"/>
          </p:cNvPicPr>
          <p:nvPr/>
        </p:nvPicPr>
        <p:blipFill>
          <a:blip r:embed="rId4"/>
          <a:stretch>
            <a:fillRect/>
          </a:stretch>
        </p:blipFill>
        <p:spPr>
          <a:xfrm>
            <a:off x="7221141" y="2793206"/>
            <a:ext cx="9078515" cy="5218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442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5683051" cy="1192634"/>
          </a:xfrm>
          <a:prstGeom prst="rect">
            <a:avLst/>
          </a:prstGeom>
        </p:spPr>
        <p:txBody>
          <a:bodyPr wrap="square" lIns="0" tIns="0" rIns="0" bIns="0" rtlCol="0" anchor="t">
            <a:spAutoFit/>
          </a:bodyPr>
          <a:lstStyle/>
          <a:p>
            <a:pPr>
              <a:lnSpc>
                <a:spcPts val="9279"/>
              </a:lnSpc>
            </a:pPr>
            <a:r>
              <a:rPr lang="en-US" sz="7950" dirty="0">
                <a:solidFill>
                  <a:srgbClr val="FFFFFF"/>
                </a:solidFill>
                <a:latin typeface="Futura-Bold"/>
                <a:sym typeface="Futura-Bold"/>
              </a:rPr>
              <a:t>RECYCLABLE AND RECYCLED</a:t>
            </a:r>
          </a:p>
        </p:txBody>
      </p:sp>
      <p:sp>
        <p:nvSpPr>
          <p:cNvPr id="9" name="TextBox 6">
            <a:extLst>
              <a:ext uri="{FF2B5EF4-FFF2-40B4-BE49-F238E27FC236}">
                <a16:creationId xmlns:a16="http://schemas.microsoft.com/office/drawing/2014/main" id="{0EC87728-B5F4-9045-B97E-BD9C8AD0F47D}"/>
              </a:ext>
            </a:extLst>
          </p:cNvPr>
          <p:cNvSpPr txBox="1"/>
          <p:nvPr/>
        </p:nvSpPr>
        <p:spPr>
          <a:xfrm>
            <a:off x="11062944" y="3822498"/>
            <a:ext cx="4079329"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300" dirty="0">
                <a:solidFill>
                  <a:schemeClr val="bg1"/>
                </a:solidFill>
                <a:latin typeface="Montserrat Bold"/>
                <a:cs typeface="Futura Medium"/>
              </a:rPr>
              <a:t>RECYCLED</a:t>
            </a:r>
          </a:p>
        </p:txBody>
      </p:sp>
      <p:sp>
        <p:nvSpPr>
          <p:cNvPr id="10" name="TextBox 1">
            <a:extLst>
              <a:ext uri="{FF2B5EF4-FFF2-40B4-BE49-F238E27FC236}">
                <a16:creationId xmlns:a16="http://schemas.microsoft.com/office/drawing/2014/main" id="{43B0A83D-EBF6-4649-A812-1822954E5B1D}"/>
              </a:ext>
            </a:extLst>
          </p:cNvPr>
          <p:cNvSpPr txBox="1"/>
          <p:nvPr/>
        </p:nvSpPr>
        <p:spPr>
          <a:xfrm>
            <a:off x="3737312" y="2579971"/>
            <a:ext cx="11775902"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4000" b="1" spc="225" dirty="0">
                <a:solidFill>
                  <a:schemeClr val="bg1"/>
                </a:solidFill>
                <a:latin typeface="Montserrat Bold"/>
                <a:cs typeface="Futura Medium"/>
              </a:rPr>
              <a:t>What’s the difference?</a:t>
            </a:r>
          </a:p>
        </p:txBody>
      </p:sp>
      <p:sp>
        <p:nvSpPr>
          <p:cNvPr id="12" name="TextBox 5">
            <a:extLst>
              <a:ext uri="{FF2B5EF4-FFF2-40B4-BE49-F238E27FC236}">
                <a16:creationId xmlns:a16="http://schemas.microsoft.com/office/drawing/2014/main" id="{634AF626-9E6C-7C4A-814D-ABCEC1323A3B}"/>
              </a:ext>
            </a:extLst>
          </p:cNvPr>
          <p:cNvSpPr txBox="1"/>
          <p:nvPr/>
        </p:nvSpPr>
        <p:spPr>
          <a:xfrm>
            <a:off x="3188470" y="3822499"/>
            <a:ext cx="5844605"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300" dirty="0">
                <a:solidFill>
                  <a:schemeClr val="bg1"/>
                </a:solidFill>
                <a:latin typeface="Montserrat Bold"/>
                <a:cs typeface="Futura Medium"/>
              </a:rPr>
              <a:t>RECYCLABLE</a:t>
            </a:r>
          </a:p>
        </p:txBody>
      </p:sp>
      <p:cxnSp>
        <p:nvCxnSpPr>
          <p:cNvPr id="13" name="Straight Connector 12">
            <a:extLst>
              <a:ext uri="{FF2B5EF4-FFF2-40B4-BE49-F238E27FC236}">
                <a16:creationId xmlns:a16="http://schemas.microsoft.com/office/drawing/2014/main" id="{A5E2A2FA-4D87-574E-B2C3-CAAC0E5CD22A}"/>
              </a:ext>
            </a:extLst>
          </p:cNvPr>
          <p:cNvCxnSpPr>
            <a:cxnSpLocks/>
          </p:cNvCxnSpPr>
          <p:nvPr/>
        </p:nvCxnSpPr>
        <p:spPr>
          <a:xfrm>
            <a:off x="9725526" y="4023269"/>
            <a:ext cx="0" cy="3976208"/>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14" name="TextBox 9">
            <a:extLst>
              <a:ext uri="{FF2B5EF4-FFF2-40B4-BE49-F238E27FC236}">
                <a16:creationId xmlns:a16="http://schemas.microsoft.com/office/drawing/2014/main" id="{CA9E47B9-EB92-5A45-BC3E-FC54A9C01BAD}"/>
              </a:ext>
            </a:extLst>
          </p:cNvPr>
          <p:cNvSpPr txBox="1"/>
          <p:nvPr/>
        </p:nvSpPr>
        <p:spPr>
          <a:xfrm>
            <a:off x="3725817" y="4905583"/>
            <a:ext cx="4756047" cy="138499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latin typeface="Montserrat Bold"/>
              </a:rPr>
              <a:t>Can be collected, sorted and turned into new items.</a:t>
            </a:r>
            <a:endParaRPr lang="en-AU" sz="2800" dirty="0">
              <a:solidFill>
                <a:schemeClr val="bg1"/>
              </a:solidFill>
              <a:latin typeface="Montserrat Bold"/>
            </a:endParaRPr>
          </a:p>
        </p:txBody>
      </p:sp>
      <p:sp>
        <p:nvSpPr>
          <p:cNvPr id="15" name="TextBox 12">
            <a:extLst>
              <a:ext uri="{FF2B5EF4-FFF2-40B4-BE49-F238E27FC236}">
                <a16:creationId xmlns:a16="http://schemas.microsoft.com/office/drawing/2014/main" id="{6FD58FA4-021B-2B4D-AC1A-EC65D6EDD390}"/>
              </a:ext>
            </a:extLst>
          </p:cNvPr>
          <p:cNvSpPr txBox="1"/>
          <p:nvPr/>
        </p:nvSpPr>
        <p:spPr>
          <a:xfrm>
            <a:off x="10778282" y="5146215"/>
            <a:ext cx="4648655" cy="9541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latin typeface="Montserrat Bold"/>
              </a:rPr>
              <a:t>An item</a:t>
            </a:r>
            <a:r>
              <a:rPr lang="en-AU" sz="2800" dirty="0">
                <a:solidFill>
                  <a:schemeClr val="bg1"/>
                </a:solidFill>
                <a:latin typeface="Montserrat Bold"/>
              </a:rPr>
              <a:t> </a:t>
            </a:r>
            <a:r>
              <a:rPr lang="en-AU" sz="2800" b="1" dirty="0">
                <a:solidFill>
                  <a:schemeClr val="bg1"/>
                </a:solidFill>
                <a:latin typeface="Montserrat Bold"/>
              </a:rPr>
              <a:t>made from </a:t>
            </a:r>
          </a:p>
          <a:p>
            <a:pPr algn="ctr"/>
            <a:r>
              <a:rPr lang="en-AU" sz="2800" b="1" dirty="0">
                <a:solidFill>
                  <a:schemeClr val="bg1"/>
                </a:solidFill>
                <a:latin typeface="Montserrat Bold"/>
              </a:rPr>
              <a:t>‘recyclable' materials.</a:t>
            </a:r>
            <a:endParaRPr lang="en-AU" sz="2800" dirty="0">
              <a:solidFill>
                <a:schemeClr val="bg1"/>
              </a:solidFill>
              <a:latin typeface="Montserrat Bold"/>
            </a:endParaRPr>
          </a:p>
        </p:txBody>
      </p:sp>
      <p:sp>
        <p:nvSpPr>
          <p:cNvPr id="16" name="TextBox 13">
            <a:extLst>
              <a:ext uri="{FF2B5EF4-FFF2-40B4-BE49-F238E27FC236}">
                <a16:creationId xmlns:a16="http://schemas.microsoft.com/office/drawing/2014/main" id="{79A1E044-D7C9-5346-A390-3F217F1578CE}"/>
              </a:ext>
            </a:extLst>
          </p:cNvPr>
          <p:cNvSpPr txBox="1"/>
          <p:nvPr/>
        </p:nvSpPr>
        <p:spPr>
          <a:xfrm>
            <a:off x="4600035" y="6516931"/>
            <a:ext cx="3363421"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chemeClr val="bg1"/>
                </a:solidFill>
                <a:latin typeface="Montserrat Bold"/>
              </a:rPr>
              <a:t>What to look for:</a:t>
            </a:r>
          </a:p>
        </p:txBody>
      </p:sp>
      <p:sp>
        <p:nvSpPr>
          <p:cNvPr id="17" name="TextBox 14">
            <a:extLst>
              <a:ext uri="{FF2B5EF4-FFF2-40B4-BE49-F238E27FC236}">
                <a16:creationId xmlns:a16="http://schemas.microsoft.com/office/drawing/2014/main" id="{E4F45547-4F7B-CA40-89E3-BB9585775BD1}"/>
              </a:ext>
            </a:extLst>
          </p:cNvPr>
          <p:cNvSpPr txBox="1"/>
          <p:nvPr/>
        </p:nvSpPr>
        <p:spPr>
          <a:xfrm>
            <a:off x="11403360" y="6516931"/>
            <a:ext cx="3363421"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chemeClr val="bg1"/>
                </a:solidFill>
                <a:latin typeface="Montserrat Bold"/>
              </a:rPr>
              <a:t>What to look for:</a:t>
            </a:r>
          </a:p>
        </p:txBody>
      </p:sp>
      <p:sp>
        <p:nvSpPr>
          <p:cNvPr id="18" name="TextBox 15">
            <a:extLst>
              <a:ext uri="{FF2B5EF4-FFF2-40B4-BE49-F238E27FC236}">
                <a16:creationId xmlns:a16="http://schemas.microsoft.com/office/drawing/2014/main" id="{5CE6ACF3-7D26-A14A-A07B-7284D107952C}"/>
              </a:ext>
            </a:extLst>
          </p:cNvPr>
          <p:cNvSpPr txBox="1"/>
          <p:nvPr/>
        </p:nvSpPr>
        <p:spPr>
          <a:xfrm>
            <a:off x="10875130" y="7370015"/>
            <a:ext cx="4639412" cy="954107"/>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i="1" dirty="0">
                <a:solidFill>
                  <a:schemeClr val="bg1"/>
                </a:solidFill>
                <a:latin typeface="Montserrat Bold"/>
              </a:rPr>
              <a:t>MADE with </a:t>
            </a:r>
            <a:endParaRPr lang="en-AU" sz="2800" dirty="0">
              <a:solidFill>
                <a:schemeClr val="bg1"/>
              </a:solidFill>
              <a:latin typeface="Montserrat Bold"/>
            </a:endParaRPr>
          </a:p>
          <a:p>
            <a:pPr algn="ctr"/>
            <a:r>
              <a:rPr lang="en-AU" sz="2800" i="1" dirty="0">
                <a:solidFill>
                  <a:schemeClr val="bg1"/>
                </a:solidFill>
                <a:latin typeface="Montserrat Bold"/>
              </a:rPr>
              <a:t>'x' % recycled materials.</a:t>
            </a:r>
            <a:endParaRPr lang="en-AU" sz="2800" dirty="0">
              <a:solidFill>
                <a:schemeClr val="bg1"/>
              </a:solidFill>
              <a:latin typeface="Montserrat Bold"/>
            </a:endParaRPr>
          </a:p>
        </p:txBody>
      </p:sp>
      <p:pic>
        <p:nvPicPr>
          <p:cNvPr id="19" name="Picture 18" descr="A picture containing text, sign&#10;&#10;Description automatically generated">
            <a:extLst>
              <a:ext uri="{FF2B5EF4-FFF2-40B4-BE49-F238E27FC236}">
                <a16:creationId xmlns:a16="http://schemas.microsoft.com/office/drawing/2014/main" id="{47FA316F-2EBC-6F46-9549-9C4EA2619F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0973" y="7182649"/>
            <a:ext cx="1526402" cy="1939774"/>
          </a:xfrm>
          <a:prstGeom prst="rect">
            <a:avLst/>
          </a:prstGeom>
        </p:spPr>
      </p:pic>
    </p:spTree>
    <p:extLst>
      <p:ext uri="{BB962C8B-B14F-4D97-AF65-F5344CB8AC3E}">
        <p14:creationId xmlns:p14="http://schemas.microsoft.com/office/powerpoint/2010/main" val="131177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329489" y="3568875"/>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9" name="TextBox 6">
            <a:extLst>
              <a:ext uri="{FF2B5EF4-FFF2-40B4-BE49-F238E27FC236}">
                <a16:creationId xmlns:a16="http://schemas.microsoft.com/office/drawing/2014/main" id="{F158B954-1C8C-7141-9252-BBC139AF5E82}"/>
              </a:ext>
            </a:extLst>
          </p:cNvPr>
          <p:cNvSpPr txBox="1"/>
          <p:nvPr/>
        </p:nvSpPr>
        <p:spPr>
          <a:xfrm>
            <a:off x="1331766" y="691550"/>
            <a:ext cx="15524204" cy="25545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0" b="1" spc="300" dirty="0">
                <a:solidFill>
                  <a:schemeClr val="bg1"/>
                </a:solidFill>
                <a:latin typeface="Montserrat Bold"/>
                <a:cs typeface="Didot"/>
              </a:rPr>
              <a:t>ALTERNATIVE DROP-OFF LOCATIONS</a:t>
            </a:r>
            <a:endParaRPr kumimoji="0" lang="en-US" sz="8000" b="1" i="0" u="none" strike="noStrike" kern="1200" cap="none" spc="300" normalizeH="0" baseline="0" noProof="0" dirty="0">
              <a:ln>
                <a:noFill/>
              </a:ln>
              <a:solidFill>
                <a:schemeClr val="bg1"/>
              </a:solidFill>
              <a:effectLst/>
              <a:uLnTx/>
              <a:uFillTx/>
              <a:latin typeface="Montserrat Bold"/>
              <a:cs typeface="Didot"/>
            </a:endParaRPr>
          </a:p>
        </p:txBody>
      </p:sp>
      <p:sp>
        <p:nvSpPr>
          <p:cNvPr id="10" name="TextBox 4">
            <a:extLst>
              <a:ext uri="{FF2B5EF4-FFF2-40B4-BE49-F238E27FC236}">
                <a16:creationId xmlns:a16="http://schemas.microsoft.com/office/drawing/2014/main" id="{B7FADD89-ACB8-B84F-29FE-5A80263FFE67}"/>
              </a:ext>
            </a:extLst>
          </p:cNvPr>
          <p:cNvSpPr txBox="1"/>
          <p:nvPr/>
        </p:nvSpPr>
        <p:spPr>
          <a:xfrm>
            <a:off x="3937468" y="4346311"/>
            <a:ext cx="11461234" cy="286232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600" spc="225" dirty="0">
                <a:solidFill>
                  <a:schemeClr val="bg1"/>
                </a:solidFill>
                <a:latin typeface="Montserrat Bold"/>
                <a:ea typeface="Lato"/>
                <a:cs typeface="Lato"/>
              </a:rPr>
              <a:t>Just because you can’t recycle something at home, doesn’t mean it can’t be recycled. There are many items that can be recycled if you take them to drop-off points.</a:t>
            </a:r>
          </a:p>
        </p:txBody>
      </p:sp>
    </p:spTree>
    <p:extLst>
      <p:ext uri="{BB962C8B-B14F-4D97-AF65-F5344CB8AC3E}">
        <p14:creationId xmlns:p14="http://schemas.microsoft.com/office/powerpoint/2010/main" val="94607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495292" y="326380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9" name="TextBox 6">
            <a:extLst>
              <a:ext uri="{FF2B5EF4-FFF2-40B4-BE49-F238E27FC236}">
                <a16:creationId xmlns:a16="http://schemas.microsoft.com/office/drawing/2014/main" id="{F158B954-1C8C-7141-9252-BBC139AF5E82}"/>
              </a:ext>
            </a:extLst>
          </p:cNvPr>
          <p:cNvSpPr txBox="1"/>
          <p:nvPr/>
        </p:nvSpPr>
        <p:spPr>
          <a:xfrm>
            <a:off x="1331766" y="691550"/>
            <a:ext cx="15524204" cy="25545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0" b="1" spc="300" dirty="0">
                <a:solidFill>
                  <a:schemeClr val="bg1"/>
                </a:solidFill>
                <a:latin typeface="Montserrat Bold"/>
                <a:cs typeface="Didot"/>
              </a:rPr>
              <a:t>ALTERNATIVE DROP-OFF LOCATIONS</a:t>
            </a:r>
            <a:endParaRPr kumimoji="0" lang="en-US" sz="8000" b="1" i="0" u="none" strike="noStrike" kern="1200" cap="none" spc="300" normalizeH="0" baseline="0" noProof="0" dirty="0">
              <a:ln>
                <a:noFill/>
              </a:ln>
              <a:solidFill>
                <a:schemeClr val="bg1"/>
              </a:solidFill>
              <a:effectLst/>
              <a:uLnTx/>
              <a:uFillTx/>
              <a:latin typeface="Montserrat Bold"/>
              <a:cs typeface="Didot"/>
            </a:endParaRPr>
          </a:p>
        </p:txBody>
      </p:sp>
      <p:sp>
        <p:nvSpPr>
          <p:cNvPr id="8" name="Rounded Rectangle 5">
            <a:extLst>
              <a:ext uri="{FF2B5EF4-FFF2-40B4-BE49-F238E27FC236}">
                <a16:creationId xmlns:a16="http://schemas.microsoft.com/office/drawing/2014/main" id="{2B705C57-262F-E04E-9EE3-BB1B07DF1C62}"/>
              </a:ext>
            </a:extLst>
          </p:cNvPr>
          <p:cNvSpPr/>
          <p:nvPr/>
        </p:nvSpPr>
        <p:spPr>
          <a:xfrm>
            <a:off x="2732225" y="4635935"/>
            <a:ext cx="3366845" cy="561965"/>
          </a:xfrm>
          <a:prstGeom prst="roundRect">
            <a:avLst/>
          </a:prstGeom>
          <a:solidFill>
            <a:srgbClr val="235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Montserrat Bold"/>
                <a:cs typeface="Futura Medium" panose="020B0602020204020303" pitchFamily="34" charset="-79"/>
              </a:rPr>
              <a:t>HOUSEHOLD</a:t>
            </a:r>
          </a:p>
        </p:txBody>
      </p:sp>
      <p:sp>
        <p:nvSpPr>
          <p:cNvPr id="11" name="Rounded Rectangle 6">
            <a:extLst>
              <a:ext uri="{FF2B5EF4-FFF2-40B4-BE49-F238E27FC236}">
                <a16:creationId xmlns:a16="http://schemas.microsoft.com/office/drawing/2014/main" id="{8E2171AE-4C10-A349-A0C1-9887C9830A7D}"/>
              </a:ext>
            </a:extLst>
          </p:cNvPr>
          <p:cNvSpPr/>
          <p:nvPr/>
        </p:nvSpPr>
        <p:spPr>
          <a:xfrm>
            <a:off x="7620743" y="4645622"/>
            <a:ext cx="2345993" cy="523220"/>
          </a:xfrm>
          <a:prstGeom prst="roundRect">
            <a:avLst/>
          </a:prstGeom>
          <a:solidFill>
            <a:srgbClr val="266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Montserrat Bold"/>
                <a:cs typeface="Futura Medium" panose="020B0602020204020303" pitchFamily="34" charset="-79"/>
              </a:rPr>
              <a:t>E-WASTE</a:t>
            </a:r>
          </a:p>
        </p:txBody>
      </p:sp>
      <p:sp>
        <p:nvSpPr>
          <p:cNvPr id="12" name="Rounded Rectangle 15">
            <a:extLst>
              <a:ext uri="{FF2B5EF4-FFF2-40B4-BE49-F238E27FC236}">
                <a16:creationId xmlns:a16="http://schemas.microsoft.com/office/drawing/2014/main" id="{D74EB643-DFFF-2544-9061-08E13E05F8C7}"/>
              </a:ext>
            </a:extLst>
          </p:cNvPr>
          <p:cNvSpPr/>
          <p:nvPr/>
        </p:nvSpPr>
        <p:spPr>
          <a:xfrm>
            <a:off x="11806554" y="4635935"/>
            <a:ext cx="2345993" cy="5232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Montserrat Bold"/>
                <a:cs typeface="Futura Medium" panose="020B0602020204020303" pitchFamily="34" charset="-79"/>
              </a:rPr>
              <a:t>OTHER</a:t>
            </a:r>
          </a:p>
        </p:txBody>
      </p:sp>
      <p:grpSp>
        <p:nvGrpSpPr>
          <p:cNvPr id="13" name="Group 12">
            <a:extLst>
              <a:ext uri="{FF2B5EF4-FFF2-40B4-BE49-F238E27FC236}">
                <a16:creationId xmlns:a16="http://schemas.microsoft.com/office/drawing/2014/main" id="{18EAFD3B-7B7F-0C46-9850-DE6461CA64FC}"/>
              </a:ext>
            </a:extLst>
          </p:cNvPr>
          <p:cNvGrpSpPr/>
          <p:nvPr/>
        </p:nvGrpSpPr>
        <p:grpSpPr>
          <a:xfrm>
            <a:off x="2858816" y="5509995"/>
            <a:ext cx="3123628" cy="3248850"/>
            <a:chOff x="-2292873" y="5108886"/>
            <a:chExt cx="3123628" cy="3248850"/>
          </a:xfrm>
        </p:grpSpPr>
        <p:sp>
          <p:nvSpPr>
            <p:cNvPr id="32" name="TextBox 20">
              <a:extLst>
                <a:ext uri="{FF2B5EF4-FFF2-40B4-BE49-F238E27FC236}">
                  <a16:creationId xmlns:a16="http://schemas.microsoft.com/office/drawing/2014/main" id="{75C289C1-6D88-D149-B83F-D0382B1B32A5}"/>
                </a:ext>
              </a:extLst>
            </p:cNvPr>
            <p:cNvSpPr txBox="1"/>
            <p:nvPr/>
          </p:nvSpPr>
          <p:spPr>
            <a:xfrm>
              <a:off x="-2292873" y="6279258"/>
              <a:ext cx="3094568"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Chemicals &amp; Paint</a:t>
              </a:r>
            </a:p>
          </p:txBody>
        </p:sp>
        <p:sp>
          <p:nvSpPr>
            <p:cNvPr id="33" name="TextBox 23">
              <a:extLst>
                <a:ext uri="{FF2B5EF4-FFF2-40B4-BE49-F238E27FC236}">
                  <a16:creationId xmlns:a16="http://schemas.microsoft.com/office/drawing/2014/main" id="{6D1A108A-FB3D-A945-AAE6-6814F1A03618}"/>
                </a:ext>
              </a:extLst>
            </p:cNvPr>
            <p:cNvSpPr txBox="1"/>
            <p:nvPr/>
          </p:nvSpPr>
          <p:spPr>
            <a:xfrm>
              <a:off x="-2292873" y="5665935"/>
              <a:ext cx="273183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Coffee capsules</a:t>
              </a:r>
            </a:p>
          </p:txBody>
        </p:sp>
        <p:sp>
          <p:nvSpPr>
            <p:cNvPr id="34" name="TextBox 25">
              <a:extLst>
                <a:ext uri="{FF2B5EF4-FFF2-40B4-BE49-F238E27FC236}">
                  <a16:creationId xmlns:a16="http://schemas.microsoft.com/office/drawing/2014/main" id="{6624049F-4388-F04B-BAAF-8E9860F66EC1}"/>
                </a:ext>
              </a:extLst>
            </p:cNvPr>
            <p:cNvSpPr txBox="1"/>
            <p:nvPr/>
          </p:nvSpPr>
          <p:spPr>
            <a:xfrm>
              <a:off x="-2292873" y="5108886"/>
              <a:ext cx="194796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Mattresses</a:t>
              </a:r>
            </a:p>
          </p:txBody>
        </p:sp>
        <p:sp>
          <p:nvSpPr>
            <p:cNvPr id="35" name="TextBox 26">
              <a:extLst>
                <a:ext uri="{FF2B5EF4-FFF2-40B4-BE49-F238E27FC236}">
                  <a16:creationId xmlns:a16="http://schemas.microsoft.com/office/drawing/2014/main" id="{7D8DF9E3-C947-464D-85F7-29B3EA5ECCBF}"/>
                </a:ext>
              </a:extLst>
            </p:cNvPr>
            <p:cNvSpPr txBox="1"/>
            <p:nvPr/>
          </p:nvSpPr>
          <p:spPr>
            <a:xfrm>
              <a:off x="-2292873" y="6844148"/>
              <a:ext cx="3123628"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Clothing &amp; Linen</a:t>
              </a:r>
            </a:p>
          </p:txBody>
        </p:sp>
        <p:sp>
          <p:nvSpPr>
            <p:cNvPr id="36" name="TextBox 28">
              <a:extLst>
                <a:ext uri="{FF2B5EF4-FFF2-40B4-BE49-F238E27FC236}">
                  <a16:creationId xmlns:a16="http://schemas.microsoft.com/office/drawing/2014/main" id="{11738F6A-5F6C-5646-AEE6-4B91325ECE78}"/>
                </a:ext>
              </a:extLst>
            </p:cNvPr>
            <p:cNvSpPr txBox="1"/>
            <p:nvPr/>
          </p:nvSpPr>
          <p:spPr>
            <a:xfrm>
              <a:off x="-2292873" y="7526739"/>
              <a:ext cx="2745857"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Construction &amp; Demolition</a:t>
              </a:r>
            </a:p>
          </p:txBody>
        </p:sp>
      </p:grpSp>
      <p:grpSp>
        <p:nvGrpSpPr>
          <p:cNvPr id="14" name="Group 13">
            <a:extLst>
              <a:ext uri="{FF2B5EF4-FFF2-40B4-BE49-F238E27FC236}">
                <a16:creationId xmlns:a16="http://schemas.microsoft.com/office/drawing/2014/main" id="{A3921492-C49A-5842-A1C2-601DCA174A93}"/>
              </a:ext>
            </a:extLst>
          </p:cNvPr>
          <p:cNvGrpSpPr/>
          <p:nvPr/>
        </p:nvGrpSpPr>
        <p:grpSpPr>
          <a:xfrm>
            <a:off x="7620000" y="5384073"/>
            <a:ext cx="2208833" cy="3531011"/>
            <a:chOff x="-1956661" y="5108886"/>
            <a:chExt cx="2208833" cy="3531011"/>
          </a:xfrm>
        </p:grpSpPr>
        <p:sp>
          <p:nvSpPr>
            <p:cNvPr id="27" name="TextBox 12">
              <a:extLst>
                <a:ext uri="{FF2B5EF4-FFF2-40B4-BE49-F238E27FC236}">
                  <a16:creationId xmlns:a16="http://schemas.microsoft.com/office/drawing/2014/main" id="{BCD2E1A3-391B-7D46-B8D3-98C52FD93CEA}"/>
                </a:ext>
              </a:extLst>
            </p:cNvPr>
            <p:cNvSpPr txBox="1"/>
            <p:nvPr/>
          </p:nvSpPr>
          <p:spPr>
            <a:xfrm>
              <a:off x="-1956661" y="5108886"/>
              <a:ext cx="187904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Cartridges</a:t>
              </a:r>
            </a:p>
          </p:txBody>
        </p:sp>
        <p:sp>
          <p:nvSpPr>
            <p:cNvPr id="28" name="TextBox 13">
              <a:extLst>
                <a:ext uri="{FF2B5EF4-FFF2-40B4-BE49-F238E27FC236}">
                  <a16:creationId xmlns:a16="http://schemas.microsoft.com/office/drawing/2014/main" id="{2796B696-9E13-B844-9834-B68E55CFACB0}"/>
                </a:ext>
              </a:extLst>
            </p:cNvPr>
            <p:cNvSpPr txBox="1"/>
            <p:nvPr/>
          </p:nvSpPr>
          <p:spPr>
            <a:xfrm>
              <a:off x="-1956661" y="5691589"/>
              <a:ext cx="143500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Mobiles</a:t>
              </a:r>
            </a:p>
          </p:txBody>
        </p:sp>
        <p:sp>
          <p:nvSpPr>
            <p:cNvPr id="29" name="TextBox 14">
              <a:extLst>
                <a:ext uri="{FF2B5EF4-FFF2-40B4-BE49-F238E27FC236}">
                  <a16:creationId xmlns:a16="http://schemas.microsoft.com/office/drawing/2014/main" id="{08A944A9-AEC4-8C48-BE73-F6BDDE9FEBCA}"/>
                </a:ext>
              </a:extLst>
            </p:cNvPr>
            <p:cNvSpPr txBox="1"/>
            <p:nvPr/>
          </p:nvSpPr>
          <p:spPr>
            <a:xfrm>
              <a:off x="-1956661" y="6258489"/>
              <a:ext cx="165622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Batteries</a:t>
              </a:r>
            </a:p>
          </p:txBody>
        </p:sp>
        <p:sp>
          <p:nvSpPr>
            <p:cNvPr id="30" name="TextBox 27">
              <a:extLst>
                <a:ext uri="{FF2B5EF4-FFF2-40B4-BE49-F238E27FC236}">
                  <a16:creationId xmlns:a16="http://schemas.microsoft.com/office/drawing/2014/main" id="{96F1EF60-2439-1C4D-8350-A77BA9B8EAF1}"/>
                </a:ext>
              </a:extLst>
            </p:cNvPr>
            <p:cNvSpPr txBox="1"/>
            <p:nvPr/>
          </p:nvSpPr>
          <p:spPr>
            <a:xfrm>
              <a:off x="-1956661" y="7439568"/>
              <a:ext cx="220883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Computers &amp; Accessories</a:t>
              </a:r>
            </a:p>
          </p:txBody>
        </p:sp>
        <p:sp>
          <p:nvSpPr>
            <p:cNvPr id="31" name="TextBox 29">
              <a:extLst>
                <a:ext uri="{FF2B5EF4-FFF2-40B4-BE49-F238E27FC236}">
                  <a16:creationId xmlns:a16="http://schemas.microsoft.com/office/drawing/2014/main" id="{06A9D2A2-875A-A140-97A1-B9F5141BA7A7}"/>
                </a:ext>
              </a:extLst>
            </p:cNvPr>
            <p:cNvSpPr txBox="1"/>
            <p:nvPr/>
          </p:nvSpPr>
          <p:spPr>
            <a:xfrm>
              <a:off x="-1956661" y="6786193"/>
              <a:ext cx="2191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Light globes</a:t>
              </a:r>
            </a:p>
          </p:txBody>
        </p:sp>
      </p:grpSp>
      <p:grpSp>
        <p:nvGrpSpPr>
          <p:cNvPr id="15" name="Group 14">
            <a:extLst>
              <a:ext uri="{FF2B5EF4-FFF2-40B4-BE49-F238E27FC236}">
                <a16:creationId xmlns:a16="http://schemas.microsoft.com/office/drawing/2014/main" id="{59F878AA-BD9E-4D4E-9E35-4EDA6E276F98}"/>
              </a:ext>
            </a:extLst>
          </p:cNvPr>
          <p:cNvGrpSpPr/>
          <p:nvPr/>
        </p:nvGrpSpPr>
        <p:grpSpPr>
          <a:xfrm>
            <a:off x="11768589" y="5529369"/>
            <a:ext cx="2382383" cy="2869472"/>
            <a:chOff x="-1724186" y="5108886"/>
            <a:chExt cx="2382383" cy="2869472"/>
          </a:xfrm>
        </p:grpSpPr>
        <p:sp>
          <p:nvSpPr>
            <p:cNvPr id="22" name="TextBox 16">
              <a:extLst>
                <a:ext uri="{FF2B5EF4-FFF2-40B4-BE49-F238E27FC236}">
                  <a16:creationId xmlns:a16="http://schemas.microsoft.com/office/drawing/2014/main" id="{B9005382-BB9A-9747-BF0F-FF4C3AE30322}"/>
                </a:ext>
              </a:extLst>
            </p:cNvPr>
            <p:cNvSpPr txBox="1"/>
            <p:nvPr/>
          </p:nvSpPr>
          <p:spPr>
            <a:xfrm>
              <a:off x="-1724186" y="5108886"/>
              <a:ext cx="1858201" cy="461665"/>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a:cs typeface="Lato"/>
                </a:rPr>
                <a:t>Stationery</a:t>
              </a:r>
              <a:endParaRPr lang="en-AU" sz="2400">
                <a:solidFill>
                  <a:schemeClr val="bg1"/>
                </a:solidFill>
                <a:latin typeface="Montserrat Bold"/>
                <a:ea typeface="Lato" panose="020F0502020204030203" pitchFamily="34" charset="0"/>
                <a:cs typeface="Lato" panose="020F0502020204030203" pitchFamily="34" charset="0"/>
              </a:endParaRPr>
            </a:p>
          </p:txBody>
        </p:sp>
        <p:sp>
          <p:nvSpPr>
            <p:cNvPr id="23" name="TextBox 17">
              <a:extLst>
                <a:ext uri="{FF2B5EF4-FFF2-40B4-BE49-F238E27FC236}">
                  <a16:creationId xmlns:a16="http://schemas.microsoft.com/office/drawing/2014/main" id="{60C4B78C-5C66-F942-9F9C-8ECE36EFC464}"/>
                </a:ext>
              </a:extLst>
            </p:cNvPr>
            <p:cNvSpPr txBox="1"/>
            <p:nvPr/>
          </p:nvSpPr>
          <p:spPr>
            <a:xfrm>
              <a:off x="-1724186" y="5684510"/>
              <a:ext cx="193835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Bread tags</a:t>
              </a:r>
            </a:p>
          </p:txBody>
        </p:sp>
        <p:sp>
          <p:nvSpPr>
            <p:cNvPr id="24" name="TextBox 18">
              <a:extLst>
                <a:ext uri="{FF2B5EF4-FFF2-40B4-BE49-F238E27FC236}">
                  <a16:creationId xmlns:a16="http://schemas.microsoft.com/office/drawing/2014/main" id="{55A01961-CD09-0C49-A30F-6CA4F0B7BCDC}"/>
                </a:ext>
              </a:extLst>
            </p:cNvPr>
            <p:cNvSpPr txBox="1"/>
            <p:nvPr/>
          </p:nvSpPr>
          <p:spPr>
            <a:xfrm>
              <a:off x="-1724186" y="6280757"/>
              <a:ext cx="23823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Personal care</a:t>
              </a:r>
            </a:p>
          </p:txBody>
        </p:sp>
        <p:sp>
          <p:nvSpPr>
            <p:cNvPr id="25" name="TextBox 30">
              <a:extLst>
                <a:ext uri="{FF2B5EF4-FFF2-40B4-BE49-F238E27FC236}">
                  <a16:creationId xmlns:a16="http://schemas.microsoft.com/office/drawing/2014/main" id="{BC03A19B-B5CC-C040-840D-0FE4764C64B9}"/>
                </a:ext>
              </a:extLst>
            </p:cNvPr>
            <p:cNvSpPr txBox="1"/>
            <p:nvPr/>
          </p:nvSpPr>
          <p:spPr>
            <a:xfrm>
              <a:off x="-1724186" y="6898725"/>
              <a:ext cx="211788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Beauty care</a:t>
              </a:r>
            </a:p>
          </p:txBody>
        </p:sp>
        <p:sp>
          <p:nvSpPr>
            <p:cNvPr id="26" name="TextBox 31">
              <a:extLst>
                <a:ext uri="{FF2B5EF4-FFF2-40B4-BE49-F238E27FC236}">
                  <a16:creationId xmlns:a16="http://schemas.microsoft.com/office/drawing/2014/main" id="{E7209F4D-3B41-1D4F-AB42-B3DBA6A397ED}"/>
                </a:ext>
              </a:extLst>
            </p:cNvPr>
            <p:cNvSpPr txBox="1"/>
            <p:nvPr/>
          </p:nvSpPr>
          <p:spPr>
            <a:xfrm>
              <a:off x="-1724186" y="7516693"/>
              <a:ext cx="226696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a:solidFill>
                    <a:schemeClr val="bg1"/>
                  </a:solidFill>
                  <a:latin typeface="Montserrat Bold"/>
                  <a:ea typeface="Lato" panose="020F0502020204030203" pitchFamily="34" charset="0"/>
                  <a:cs typeface="Lato" panose="020F0502020204030203" pitchFamily="34" charset="0"/>
                </a:rPr>
                <a:t>Blister packs</a:t>
              </a:r>
            </a:p>
          </p:txBody>
        </p:sp>
      </p:grpSp>
      <p:pic>
        <p:nvPicPr>
          <p:cNvPr id="16" name="Graphic 4" descr="House outline">
            <a:extLst>
              <a:ext uri="{FF2B5EF4-FFF2-40B4-BE49-F238E27FC236}">
                <a16:creationId xmlns:a16="http://schemas.microsoft.com/office/drawing/2014/main" id="{CBA44053-2A12-5E4B-943D-0512FBAF8A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1399" y="3644971"/>
            <a:ext cx="914400" cy="914400"/>
          </a:xfrm>
          <a:prstGeom prst="rect">
            <a:avLst/>
          </a:prstGeom>
        </p:spPr>
      </p:pic>
      <p:pic>
        <p:nvPicPr>
          <p:cNvPr id="17" name="Graphic 32" descr="Plug outline">
            <a:extLst>
              <a:ext uri="{FF2B5EF4-FFF2-40B4-BE49-F238E27FC236}">
                <a16:creationId xmlns:a16="http://schemas.microsoft.com/office/drawing/2014/main" id="{84C7B65C-DAA0-1041-AED8-1F78E6AC52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36539" y="3647827"/>
            <a:ext cx="914400" cy="914400"/>
          </a:xfrm>
          <a:prstGeom prst="rect">
            <a:avLst/>
          </a:prstGeom>
        </p:spPr>
      </p:pic>
      <p:pic>
        <p:nvPicPr>
          <p:cNvPr id="18" name="Graphic 36" descr="Pen outline">
            <a:extLst>
              <a:ext uri="{FF2B5EF4-FFF2-40B4-BE49-F238E27FC236}">
                <a16:creationId xmlns:a16="http://schemas.microsoft.com/office/drawing/2014/main" id="{D8D2114D-1543-504D-955A-FAC2B93879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047309" y="3868667"/>
            <a:ext cx="683873" cy="683873"/>
          </a:xfrm>
          <a:prstGeom prst="rect">
            <a:avLst/>
          </a:prstGeom>
        </p:spPr>
      </p:pic>
      <p:pic>
        <p:nvPicPr>
          <p:cNvPr id="19" name="Graphic 38" descr="Cosmetics outline">
            <a:extLst>
              <a:ext uri="{FF2B5EF4-FFF2-40B4-BE49-F238E27FC236}">
                <a16:creationId xmlns:a16="http://schemas.microsoft.com/office/drawing/2014/main" id="{C0B17F56-131F-BE48-A158-AA03B9BB6C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25426" y="3787622"/>
            <a:ext cx="791334" cy="791334"/>
          </a:xfrm>
          <a:prstGeom prst="rect">
            <a:avLst/>
          </a:prstGeom>
        </p:spPr>
      </p:pic>
      <p:pic>
        <p:nvPicPr>
          <p:cNvPr id="20" name="Graphic 40" descr="Toothbrush outline">
            <a:extLst>
              <a:ext uri="{FF2B5EF4-FFF2-40B4-BE49-F238E27FC236}">
                <a16:creationId xmlns:a16="http://schemas.microsoft.com/office/drawing/2014/main" id="{C879ACAC-68C6-334C-9D6B-BEB2F11423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511003" y="3787622"/>
            <a:ext cx="710958" cy="710958"/>
          </a:xfrm>
          <a:prstGeom prst="rect">
            <a:avLst/>
          </a:prstGeom>
        </p:spPr>
      </p:pic>
      <p:sp>
        <p:nvSpPr>
          <p:cNvPr id="38" name="TextBox 7">
            <a:extLst>
              <a:ext uri="{FF2B5EF4-FFF2-40B4-BE49-F238E27FC236}">
                <a16:creationId xmlns:a16="http://schemas.microsoft.com/office/drawing/2014/main" id="{EB4980F8-9F0F-63DC-3F33-717D5730722E}"/>
              </a:ext>
            </a:extLst>
          </p:cNvPr>
          <p:cNvSpPr txBox="1"/>
          <p:nvPr/>
        </p:nvSpPr>
        <p:spPr>
          <a:xfrm>
            <a:off x="4567163" y="9052301"/>
            <a:ext cx="9004926" cy="1236172"/>
          </a:xfrm>
          <a:prstGeom prst="rect">
            <a:avLst/>
          </a:prstGeom>
        </p:spPr>
        <p:txBody>
          <a:bodyPr wrap="square" lIns="0" tIns="0" rIns="0" bIns="0" rtlCol="0" anchor="t">
            <a:spAutoFit/>
          </a:bodyPr>
          <a:lstStyle/>
          <a:p>
            <a:pPr algn="ctr">
              <a:lnSpc>
                <a:spcPts val="11199"/>
              </a:lnSpc>
            </a:pPr>
            <a:r>
              <a:rPr lang="en-US" sz="4000" dirty="0">
                <a:solidFill>
                  <a:srgbClr val="00A7E1"/>
                </a:solidFill>
                <a:latin typeface="Futura-Bold"/>
                <a:ea typeface="Calibri"/>
                <a:cs typeface="Calibri"/>
                <a:sym typeface="Futura-Bold"/>
              </a:rPr>
              <a:t>Visit RecyclingNearYou.com.au</a:t>
            </a:r>
          </a:p>
        </p:txBody>
      </p:sp>
    </p:spTree>
    <p:extLst>
      <p:ext uri="{BB962C8B-B14F-4D97-AF65-F5344CB8AC3E}">
        <p14:creationId xmlns:p14="http://schemas.microsoft.com/office/powerpoint/2010/main" val="18271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49173" y="8458321"/>
            <a:ext cx="3910127" cy="1270791"/>
          </a:xfrm>
          <a:custGeom>
            <a:avLst/>
            <a:gdLst/>
            <a:ahLst/>
            <a:cxnLst/>
            <a:rect l="l" t="t" r="r" b="b"/>
            <a:pathLst>
              <a:path w="3910127" h="1270791">
                <a:moveTo>
                  <a:pt x="0" y="0"/>
                </a:moveTo>
                <a:lnTo>
                  <a:pt x="3910127" y="0"/>
                </a:lnTo>
                <a:lnTo>
                  <a:pt x="3910127" y="1270791"/>
                </a:lnTo>
                <a:lnTo>
                  <a:pt x="0" y="1270791"/>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grpSp>
        <p:nvGrpSpPr>
          <p:cNvPr id="3" name="Group 3"/>
          <p:cNvGrpSpPr/>
          <p:nvPr/>
        </p:nvGrpSpPr>
        <p:grpSpPr>
          <a:xfrm>
            <a:off x="0" y="0"/>
            <a:ext cx="11296650" cy="10287000"/>
            <a:chOff x="0" y="0"/>
            <a:chExt cx="2975249" cy="2709333"/>
          </a:xfrm>
        </p:grpSpPr>
        <p:sp>
          <p:nvSpPr>
            <p:cNvPr id="4" name="Freeform 4"/>
            <p:cNvSpPr/>
            <p:nvPr/>
          </p:nvSpPr>
          <p:spPr>
            <a:xfrm>
              <a:off x="0" y="0"/>
              <a:ext cx="2975249" cy="2709333"/>
            </a:xfrm>
            <a:custGeom>
              <a:avLst/>
              <a:gdLst/>
              <a:ahLst/>
              <a:cxnLst/>
              <a:rect l="l" t="t" r="r" b="b"/>
              <a:pathLst>
                <a:path w="2975249" h="2709333">
                  <a:moveTo>
                    <a:pt x="0" y="0"/>
                  </a:moveTo>
                  <a:lnTo>
                    <a:pt x="2975249" y="0"/>
                  </a:lnTo>
                  <a:lnTo>
                    <a:pt x="2975249" y="2709333"/>
                  </a:lnTo>
                  <a:lnTo>
                    <a:pt x="0" y="2709333"/>
                  </a:lnTo>
                  <a:close/>
                </a:path>
              </a:pathLst>
            </a:custGeom>
            <a:gradFill rotWithShape="1">
              <a:gsLst>
                <a:gs pos="0">
                  <a:srgbClr val="439071">
                    <a:alpha val="100000"/>
                  </a:srgbClr>
                </a:gs>
                <a:gs pos="100000">
                  <a:srgbClr val="2DBC70">
                    <a:alpha val="100000"/>
                  </a:srgbClr>
                </a:gs>
              </a:gsLst>
              <a:lin ang="2700000"/>
            </a:gradFill>
          </p:spPr>
          <p:txBody>
            <a:bodyPr/>
            <a:lstStyle/>
            <a:p>
              <a:endParaRPr lang="en-AU"/>
            </a:p>
          </p:txBody>
        </p:sp>
        <p:sp>
          <p:nvSpPr>
            <p:cNvPr id="5" name="TextBox 5"/>
            <p:cNvSpPr txBox="1"/>
            <p:nvPr/>
          </p:nvSpPr>
          <p:spPr>
            <a:xfrm>
              <a:off x="0" y="85725"/>
              <a:ext cx="2975249" cy="2623608"/>
            </a:xfrm>
            <a:prstGeom prst="rect">
              <a:avLst/>
            </a:prstGeom>
          </p:spPr>
          <p:txBody>
            <a:bodyPr lIns="50800" tIns="50800" rIns="50800" bIns="50800" rtlCol="0" anchor="ctr"/>
            <a:lstStyle/>
            <a:p>
              <a:pPr algn="ctr">
                <a:lnSpc>
                  <a:spcPts val="1925"/>
                </a:lnSpc>
              </a:pPr>
              <a:endParaRPr/>
            </a:p>
          </p:txBody>
        </p:sp>
      </p:grpSp>
      <p:sp>
        <p:nvSpPr>
          <p:cNvPr id="7" name="Freeform 7"/>
          <p:cNvSpPr/>
          <p:nvPr/>
        </p:nvSpPr>
        <p:spPr>
          <a:xfrm>
            <a:off x="-140568" y="-312018"/>
            <a:ext cx="11577786" cy="11577786"/>
          </a:xfrm>
          <a:custGeom>
            <a:avLst/>
            <a:gdLst/>
            <a:ahLst/>
            <a:cxnLst/>
            <a:rect l="l" t="t" r="r" b="b"/>
            <a:pathLst>
              <a:path w="11577786" h="11577786">
                <a:moveTo>
                  <a:pt x="0" y="0"/>
                </a:moveTo>
                <a:lnTo>
                  <a:pt x="11577786" y="0"/>
                </a:lnTo>
                <a:lnTo>
                  <a:pt x="11577786" y="11577786"/>
                </a:lnTo>
                <a:lnTo>
                  <a:pt x="0" y="11577786"/>
                </a:lnTo>
                <a:lnTo>
                  <a:pt x="0" y="0"/>
                </a:lnTo>
                <a:close/>
              </a:path>
            </a:pathLst>
          </a:custGeom>
          <a:blipFill>
            <a:blip r:embed="rId4"/>
            <a:stretch>
              <a:fillRect/>
            </a:stretch>
          </a:blipFill>
        </p:spPr>
        <p:txBody>
          <a:bodyPr/>
          <a:lstStyle/>
          <a:p>
            <a:endParaRPr lang="en-AU"/>
          </a:p>
        </p:txBody>
      </p:sp>
      <p:sp>
        <p:nvSpPr>
          <p:cNvPr id="8" name="TextBox 7">
            <a:extLst>
              <a:ext uri="{FF2B5EF4-FFF2-40B4-BE49-F238E27FC236}">
                <a16:creationId xmlns:a16="http://schemas.microsoft.com/office/drawing/2014/main" id="{D2E301DE-D3F4-F9DF-53E5-568E3B396C58}"/>
              </a:ext>
            </a:extLst>
          </p:cNvPr>
          <p:cNvSpPr txBox="1"/>
          <p:nvPr/>
        </p:nvSpPr>
        <p:spPr>
          <a:xfrm>
            <a:off x="11963077" y="2068782"/>
            <a:ext cx="5657130" cy="5786199"/>
          </a:xfrm>
          <a:prstGeom prst="rect">
            <a:avLst/>
          </a:prstGeom>
        </p:spPr>
        <p:txBody>
          <a:bodyPr wrap="square" lIns="0" tIns="0" rIns="0" bIns="0" rtlCol="0" anchor="t">
            <a:spAutoFit/>
          </a:bodyPr>
          <a:lstStyle/>
          <a:p>
            <a:r>
              <a:rPr lang="en-US" sz="3200" dirty="0">
                <a:solidFill>
                  <a:srgbClr val="00A7E1"/>
                </a:solidFill>
                <a:latin typeface="Futura-Bold"/>
              </a:rPr>
              <a:t>Join over 12,300 people in engaged workplaces by registering your workshop or event at:</a:t>
            </a:r>
          </a:p>
          <a:p>
            <a:endParaRPr lang="en-US" sz="3200" dirty="0">
              <a:solidFill>
                <a:srgbClr val="00A7E1"/>
              </a:solidFill>
              <a:latin typeface="Futura-Bold"/>
            </a:endParaRPr>
          </a:p>
          <a:p>
            <a:r>
              <a:rPr lang="en-US" sz="2400" dirty="0" err="1">
                <a:solidFill>
                  <a:srgbClr val="00A7E1"/>
                </a:solidFill>
                <a:latin typeface="Futura-Bold"/>
              </a:rPr>
              <a:t>nationalrecyclingweek.com.au</a:t>
            </a:r>
            <a:endParaRPr lang="en-US" sz="2400" dirty="0">
              <a:solidFill>
                <a:srgbClr val="00A7E1"/>
              </a:solidFill>
              <a:latin typeface="Futura-Bold"/>
            </a:endParaRPr>
          </a:p>
          <a:p>
            <a:endParaRPr lang="en-US" sz="3200" dirty="0">
              <a:solidFill>
                <a:srgbClr val="00A7E1"/>
              </a:solidFill>
              <a:latin typeface="Futura-Bold"/>
            </a:endParaRPr>
          </a:p>
          <a:p>
            <a:r>
              <a:rPr lang="en-US" sz="3200" dirty="0">
                <a:solidFill>
                  <a:srgbClr val="00A7E1"/>
                </a:solidFill>
                <a:latin typeface="Futura-Bold"/>
              </a:rPr>
              <a:t>And share to our socials!</a:t>
            </a:r>
          </a:p>
          <a:p>
            <a:endParaRPr lang="en-US" sz="3200" dirty="0">
              <a:solidFill>
                <a:srgbClr val="00A7E1"/>
              </a:solidFill>
              <a:latin typeface="Futura-Bold"/>
            </a:endParaRPr>
          </a:p>
          <a:p>
            <a:r>
              <a:rPr lang="en-US" sz="3200" dirty="0">
                <a:solidFill>
                  <a:srgbClr val="00A7E1"/>
                </a:solidFill>
                <a:latin typeface="Futura-Bold"/>
              </a:rPr>
              <a:t>@</a:t>
            </a:r>
            <a:r>
              <a:rPr lang="en-US" sz="3200" dirty="0" err="1">
                <a:solidFill>
                  <a:srgbClr val="00A7E1"/>
                </a:solidFill>
                <a:latin typeface="Futura-Bold"/>
              </a:rPr>
              <a:t>planetark</a:t>
            </a:r>
            <a:endParaRPr lang="en-US" sz="3200" dirty="0">
              <a:solidFill>
                <a:srgbClr val="00A7E1"/>
              </a:solidFill>
              <a:latin typeface="Futura-Bold"/>
            </a:endParaRPr>
          </a:p>
          <a:p>
            <a:endParaRPr lang="en-US" sz="3200" dirty="0">
              <a:solidFill>
                <a:srgbClr val="00A7E1"/>
              </a:solidFill>
              <a:latin typeface="Futura-Bold"/>
            </a:endParaRPr>
          </a:p>
          <a:p>
            <a:r>
              <a:rPr lang="en-US" sz="3200" dirty="0">
                <a:solidFill>
                  <a:srgbClr val="00A7E1"/>
                </a:solidFill>
                <a:latin typeface="Futura-Bold"/>
              </a:rPr>
              <a:t>#NRW</a:t>
            </a:r>
          </a:p>
        </p:txBody>
      </p:sp>
      <p:sp>
        <p:nvSpPr>
          <p:cNvPr id="6" name="TextBox 9">
            <a:extLst>
              <a:ext uri="{FF2B5EF4-FFF2-40B4-BE49-F238E27FC236}">
                <a16:creationId xmlns:a16="http://schemas.microsoft.com/office/drawing/2014/main" id="{45A8DE42-8A93-E73D-2022-F5DAE4F866B5}"/>
              </a:ext>
            </a:extLst>
          </p:cNvPr>
          <p:cNvSpPr txBox="1"/>
          <p:nvPr/>
        </p:nvSpPr>
        <p:spPr>
          <a:xfrm>
            <a:off x="11959620" y="773264"/>
            <a:ext cx="483327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4000" dirty="0">
                <a:solidFill>
                  <a:srgbClr val="00B050"/>
                </a:solidFill>
                <a:latin typeface="Futura-Bold"/>
                <a:cs typeface="Futura Medium"/>
                <a:sym typeface="Futura-Bold"/>
              </a:rPr>
              <a:t>JOIN THE CYCLE!</a:t>
            </a:r>
            <a:endParaRPr lang="en-US"/>
          </a:p>
        </p:txBody>
      </p:sp>
    </p:spTree>
    <p:extLst>
      <p:ext uri="{BB962C8B-B14F-4D97-AF65-F5344CB8AC3E}">
        <p14:creationId xmlns:p14="http://schemas.microsoft.com/office/powerpoint/2010/main" val="66080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REDUCE AND REUSE</a:t>
            </a:r>
          </a:p>
        </p:txBody>
      </p:sp>
      <p:sp>
        <p:nvSpPr>
          <p:cNvPr id="23" name="TextBox 22">
            <a:extLst>
              <a:ext uri="{FF2B5EF4-FFF2-40B4-BE49-F238E27FC236}">
                <a16:creationId xmlns:a16="http://schemas.microsoft.com/office/drawing/2014/main" id="{FCA12EBC-4EC2-0846-6D2F-68D0662E9B42}"/>
              </a:ext>
            </a:extLst>
          </p:cNvPr>
          <p:cNvSpPr txBox="1"/>
          <p:nvPr/>
        </p:nvSpPr>
        <p:spPr>
          <a:xfrm>
            <a:off x="1028700" y="2436834"/>
            <a:ext cx="16081280" cy="58092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Futura-Bold"/>
                <a:ea typeface="Calibri"/>
                <a:cs typeface="Calibri"/>
                <a:sym typeface="Futura-Bold"/>
              </a:rPr>
              <a:t>Start with simple changes, swap non-recyclable items for reusable ones</a:t>
            </a:r>
          </a:p>
        </p:txBody>
      </p:sp>
      <p:pic>
        <p:nvPicPr>
          <p:cNvPr id="9" name="Picture 8" descr="A brown and white coffee cup with a black lid&#10;&#10;Description automatically generated">
            <a:extLst>
              <a:ext uri="{FF2B5EF4-FFF2-40B4-BE49-F238E27FC236}">
                <a16:creationId xmlns:a16="http://schemas.microsoft.com/office/drawing/2014/main" id="{60726B83-2051-6D7D-268B-68794EE1A5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13" y="3486150"/>
            <a:ext cx="1828800" cy="1757362"/>
          </a:xfrm>
          <a:prstGeom prst="rect">
            <a:avLst/>
          </a:prstGeom>
        </p:spPr>
      </p:pic>
      <p:pic>
        <p:nvPicPr>
          <p:cNvPr id="10" name="Picture 9" descr="A coffee cup with a lid&#10;&#10;Description automatically generated">
            <a:extLst>
              <a:ext uri="{FF2B5EF4-FFF2-40B4-BE49-F238E27FC236}">
                <a16:creationId xmlns:a16="http://schemas.microsoft.com/office/drawing/2014/main" id="{D2360D70-4003-3CBB-3E9D-7F12E5363D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9450" y="3305175"/>
            <a:ext cx="2071688" cy="2128838"/>
          </a:xfrm>
          <a:prstGeom prst="rect">
            <a:avLst/>
          </a:prstGeom>
        </p:spPr>
      </p:pic>
      <p:pic>
        <p:nvPicPr>
          <p:cNvPr id="11" name="Picture 10" descr="A spoon fork knife and knife&#10;&#10;Description automatically generated">
            <a:extLst>
              <a:ext uri="{FF2B5EF4-FFF2-40B4-BE49-F238E27FC236}">
                <a16:creationId xmlns:a16="http://schemas.microsoft.com/office/drawing/2014/main" id="{541C68F8-691E-0F96-529F-ABBC4FAA35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38900" y="3452813"/>
            <a:ext cx="2628900" cy="2557463"/>
          </a:xfrm>
          <a:prstGeom prst="rect">
            <a:avLst/>
          </a:prstGeom>
        </p:spPr>
      </p:pic>
      <p:pic>
        <p:nvPicPr>
          <p:cNvPr id="12" name="Picture 11" descr="A silverware with a black background&#10;&#10;Description automatically generated">
            <a:extLst>
              <a:ext uri="{FF2B5EF4-FFF2-40B4-BE49-F238E27FC236}">
                <a16:creationId xmlns:a16="http://schemas.microsoft.com/office/drawing/2014/main" id="{507DE9D3-25B5-3EA6-1895-A427059E28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72600" y="3614738"/>
            <a:ext cx="2228850" cy="2228849"/>
          </a:xfrm>
          <a:prstGeom prst="rect">
            <a:avLst/>
          </a:prstGeom>
        </p:spPr>
      </p:pic>
      <p:pic>
        <p:nvPicPr>
          <p:cNvPr id="13" name="Picture 12" descr="A white plastic bag on a black background&#10;&#10;Description automatically generated">
            <a:extLst>
              <a:ext uri="{FF2B5EF4-FFF2-40B4-BE49-F238E27FC236}">
                <a16:creationId xmlns:a16="http://schemas.microsoft.com/office/drawing/2014/main" id="{693752B5-24CE-2BD7-AAE0-7F3468003B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234862" y="3305175"/>
            <a:ext cx="2400300" cy="2400300"/>
          </a:xfrm>
          <a:prstGeom prst="rect">
            <a:avLst/>
          </a:prstGeom>
        </p:spPr>
      </p:pic>
      <p:pic>
        <p:nvPicPr>
          <p:cNvPr id="14" name="Picture 13" descr="A black bag with a handle&#10;&#10;Description automatically generated">
            <a:extLst>
              <a:ext uri="{FF2B5EF4-FFF2-40B4-BE49-F238E27FC236}">
                <a16:creationId xmlns:a16="http://schemas.microsoft.com/office/drawing/2014/main" id="{A35422EB-78E0-2000-E96A-CED3F84672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240000" y="3052763"/>
            <a:ext cx="2686050" cy="2628900"/>
          </a:xfrm>
          <a:prstGeom prst="rect">
            <a:avLst/>
          </a:prstGeom>
        </p:spPr>
      </p:pic>
      <p:pic>
        <p:nvPicPr>
          <p:cNvPr id="15" name="Picture 14" descr="A roll of plastic wrap&#10;&#10;Description automatically generated">
            <a:extLst>
              <a:ext uri="{FF2B5EF4-FFF2-40B4-BE49-F238E27FC236}">
                <a16:creationId xmlns:a16="http://schemas.microsoft.com/office/drawing/2014/main" id="{F0B2D12F-DCF1-E9F1-D56B-C26ECA75C53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7175" y="6143625"/>
            <a:ext cx="2357438" cy="2357438"/>
          </a:xfrm>
          <a:prstGeom prst="rect">
            <a:avLst/>
          </a:prstGeom>
        </p:spPr>
      </p:pic>
      <p:pic>
        <p:nvPicPr>
          <p:cNvPr id="16" name="Picture 15" descr="A yellow napkin on a black background&#10;&#10;Description automatically generated">
            <a:extLst>
              <a:ext uri="{FF2B5EF4-FFF2-40B4-BE49-F238E27FC236}">
                <a16:creationId xmlns:a16="http://schemas.microsoft.com/office/drawing/2014/main" id="{D79A220B-2F69-0A91-BA0F-637A8005CBD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106650" y="5705475"/>
            <a:ext cx="3186113" cy="3200400"/>
          </a:xfrm>
          <a:prstGeom prst="rect">
            <a:avLst/>
          </a:prstGeom>
        </p:spPr>
      </p:pic>
      <p:pic>
        <p:nvPicPr>
          <p:cNvPr id="17" name="Picture 16" descr="A close up of a napkin&#10;&#10;Description automatically generated">
            <a:extLst>
              <a:ext uri="{FF2B5EF4-FFF2-40B4-BE49-F238E27FC236}">
                <a16:creationId xmlns:a16="http://schemas.microsoft.com/office/drawing/2014/main" id="{46CC772F-47F0-947E-B2CC-2E367EE6170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096750" y="5981700"/>
            <a:ext cx="2686050" cy="2614613"/>
          </a:xfrm>
          <a:prstGeom prst="rect">
            <a:avLst/>
          </a:prstGeom>
        </p:spPr>
      </p:pic>
      <p:pic>
        <p:nvPicPr>
          <p:cNvPr id="18" name="Picture 17" descr="A receipt with a piece of paper&#10;&#10;Description automatically generated">
            <a:extLst>
              <a:ext uri="{FF2B5EF4-FFF2-40B4-BE49-F238E27FC236}">
                <a16:creationId xmlns:a16="http://schemas.microsoft.com/office/drawing/2014/main" id="{01E73710-16A9-744A-0161-FE786B65711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72213" y="6043613"/>
            <a:ext cx="2486026" cy="2557463"/>
          </a:xfrm>
          <a:prstGeom prst="rect">
            <a:avLst/>
          </a:prstGeom>
        </p:spPr>
      </p:pic>
      <p:pic>
        <p:nvPicPr>
          <p:cNvPr id="19" name="Picture 18" descr="A plastic containers with food in them&#10;&#10;Description automatically generated">
            <a:extLst>
              <a:ext uri="{FF2B5EF4-FFF2-40B4-BE49-F238E27FC236}">
                <a16:creationId xmlns:a16="http://schemas.microsoft.com/office/drawing/2014/main" id="{765EAAFF-C8C9-DBAF-468F-73542414DF8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76550" y="5191126"/>
            <a:ext cx="3386138" cy="3371850"/>
          </a:xfrm>
          <a:prstGeom prst="rect">
            <a:avLst/>
          </a:prstGeom>
        </p:spPr>
      </p:pic>
      <p:pic>
        <p:nvPicPr>
          <p:cNvPr id="20" name="Picture 19" descr="A yellow napkins with white polka dots&#10;&#10;Description automatically generated">
            <a:extLst>
              <a:ext uri="{FF2B5EF4-FFF2-40B4-BE49-F238E27FC236}">
                <a16:creationId xmlns:a16="http://schemas.microsoft.com/office/drawing/2014/main" id="{143CA432-8CB5-01E3-6EA5-EDA11955CF2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609851" y="6724650"/>
            <a:ext cx="1957388" cy="1771650"/>
          </a:xfrm>
          <a:prstGeom prst="rect">
            <a:avLst/>
          </a:prstGeom>
        </p:spPr>
      </p:pic>
      <p:pic>
        <p:nvPicPr>
          <p:cNvPr id="21" name="Graphic 20" descr="Arrow Right with solid fill">
            <a:extLst>
              <a:ext uri="{FF2B5EF4-FFF2-40B4-BE49-F238E27FC236}">
                <a16:creationId xmlns:a16="http://schemas.microsoft.com/office/drawing/2014/main" id="{6A2C626C-D1A9-C1DF-AFB5-E1DA08CB9C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0313" y="4014788"/>
            <a:ext cx="914400" cy="914400"/>
          </a:xfrm>
          <a:prstGeom prst="rect">
            <a:avLst/>
          </a:prstGeom>
        </p:spPr>
      </p:pic>
      <p:pic>
        <p:nvPicPr>
          <p:cNvPr id="22" name="Graphic 21" descr="Arrow Right with solid fill">
            <a:extLst>
              <a:ext uri="{FF2B5EF4-FFF2-40B4-BE49-F238E27FC236}">
                <a16:creationId xmlns:a16="http://schemas.microsoft.com/office/drawing/2014/main" id="{BBDD217B-F617-92FC-DC8C-64D723CAD0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43112" y="6872287"/>
            <a:ext cx="914400" cy="914400"/>
          </a:xfrm>
          <a:prstGeom prst="rect">
            <a:avLst/>
          </a:prstGeom>
        </p:spPr>
      </p:pic>
      <p:pic>
        <p:nvPicPr>
          <p:cNvPr id="24" name="Graphic 23" descr="Arrow Right with solid fill">
            <a:extLst>
              <a:ext uri="{FF2B5EF4-FFF2-40B4-BE49-F238E27FC236}">
                <a16:creationId xmlns:a16="http://schemas.microsoft.com/office/drawing/2014/main" id="{C12F2165-0E5C-4DFE-8DED-6CE398BBF04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615362" y="4229100"/>
            <a:ext cx="914400" cy="914400"/>
          </a:xfrm>
          <a:prstGeom prst="rect">
            <a:avLst/>
          </a:prstGeom>
        </p:spPr>
      </p:pic>
      <p:pic>
        <p:nvPicPr>
          <p:cNvPr id="25" name="Graphic 24" descr="Arrow Right with solid fill">
            <a:extLst>
              <a:ext uri="{FF2B5EF4-FFF2-40B4-BE49-F238E27FC236}">
                <a16:creationId xmlns:a16="http://schemas.microsoft.com/office/drawing/2014/main" id="{352E8E7E-E20A-B585-A17E-2EFFE30F48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458200" y="6643687"/>
            <a:ext cx="914400" cy="914400"/>
          </a:xfrm>
          <a:prstGeom prst="rect">
            <a:avLst/>
          </a:prstGeom>
        </p:spPr>
      </p:pic>
      <p:pic>
        <p:nvPicPr>
          <p:cNvPr id="27" name="Graphic 26" descr="Arrow Right with solid fill">
            <a:extLst>
              <a:ext uri="{FF2B5EF4-FFF2-40B4-BE49-F238E27FC236}">
                <a16:creationId xmlns:a16="http://schemas.microsoft.com/office/drawing/2014/main" id="{797384E6-528F-A0C7-71D9-95B1BA7F081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630400" y="4329113"/>
            <a:ext cx="914400" cy="914400"/>
          </a:xfrm>
          <a:prstGeom prst="rect">
            <a:avLst/>
          </a:prstGeom>
        </p:spPr>
      </p:pic>
      <p:pic>
        <p:nvPicPr>
          <p:cNvPr id="28" name="Graphic 27" descr="Arrow Right with solid fill">
            <a:extLst>
              <a:ext uri="{FF2B5EF4-FFF2-40B4-BE49-F238E27FC236}">
                <a16:creationId xmlns:a16="http://schemas.microsoft.com/office/drawing/2014/main" id="{DC751F82-5199-4F23-05EC-CEAF63FE96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530388" y="6872287"/>
            <a:ext cx="914400" cy="914400"/>
          </a:xfrm>
          <a:prstGeom prst="rect">
            <a:avLst/>
          </a:prstGeom>
        </p:spPr>
      </p:pic>
      <p:sp>
        <p:nvSpPr>
          <p:cNvPr id="29" name="TextBox 28">
            <a:extLst>
              <a:ext uri="{FF2B5EF4-FFF2-40B4-BE49-F238E27FC236}">
                <a16:creationId xmlns:a16="http://schemas.microsoft.com/office/drawing/2014/main" id="{D12BC5DE-4AA3-FCBC-0DC4-BC9F66E05466}"/>
              </a:ext>
            </a:extLst>
          </p:cNvPr>
          <p:cNvSpPr txBox="1"/>
          <p:nvPr/>
        </p:nvSpPr>
        <p:spPr>
          <a:xfrm>
            <a:off x="9655444" y="6863328"/>
            <a:ext cx="22276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ea typeface="Calibri"/>
                <a:cs typeface="Calibri"/>
              </a:rPr>
              <a:t>Nothing, or an </a:t>
            </a:r>
          </a:p>
          <a:p>
            <a:r>
              <a:rPr lang="en-US" sz="2400" b="1" dirty="0">
                <a:solidFill>
                  <a:schemeClr val="bg1"/>
                </a:solidFill>
                <a:ea typeface="Calibri"/>
                <a:cs typeface="Calibri"/>
              </a:rPr>
              <a:t>e-copy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RECYCLING AT HOME</a:t>
            </a:r>
          </a:p>
        </p:txBody>
      </p:sp>
      <p:sp>
        <p:nvSpPr>
          <p:cNvPr id="23" name="TextBox 22">
            <a:extLst>
              <a:ext uri="{FF2B5EF4-FFF2-40B4-BE49-F238E27FC236}">
                <a16:creationId xmlns:a16="http://schemas.microsoft.com/office/drawing/2014/main" id="{FCA12EBC-4EC2-0846-6D2F-68D0662E9B42}"/>
              </a:ext>
            </a:extLst>
          </p:cNvPr>
          <p:cNvSpPr txBox="1"/>
          <p:nvPr/>
        </p:nvSpPr>
        <p:spPr>
          <a:xfrm>
            <a:off x="1028700" y="2436834"/>
            <a:ext cx="11540596" cy="39078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mn-lt"/>
                <a:cs typeface="+mn-lt"/>
              </a:rPr>
              <a:t>The recycling bin at home is for packaging from the kitchen, bathroom and laundry, plus paper and cardboard. </a:t>
            </a:r>
            <a:endParaRPr lang="en-AU" sz="3200">
              <a:solidFill>
                <a:schemeClr val="bg1"/>
              </a:solidFill>
              <a:latin typeface="Montserrat Bold"/>
              <a:ea typeface="+mn-lt"/>
              <a:cs typeface="+mn-lt"/>
            </a:endParaRPr>
          </a:p>
          <a:p>
            <a:pPr>
              <a:lnSpc>
                <a:spcPct val="150000"/>
              </a:lnSpc>
            </a:pPr>
            <a:endParaRPr lang="en-AU" sz="2400" dirty="0">
              <a:solidFill>
                <a:schemeClr val="bg1"/>
              </a:solidFill>
              <a:latin typeface="Montserrat Bold"/>
              <a:ea typeface="+mn-lt"/>
              <a:cs typeface="+mn-lt"/>
            </a:endParaRPr>
          </a:p>
          <a:p>
            <a:pPr>
              <a:lnSpc>
                <a:spcPct val="150000"/>
              </a:lnSpc>
            </a:pPr>
            <a:r>
              <a:rPr lang="en-AU" sz="2400" dirty="0">
                <a:solidFill>
                  <a:schemeClr val="bg1"/>
                </a:solidFill>
                <a:latin typeface="Montserrat Bold"/>
                <a:ea typeface="+mn-lt"/>
                <a:cs typeface="+mn-lt"/>
              </a:rPr>
              <a:t>Items like toys, polystyrene foam, clothing, glassware, hangers or home décor should never go in the recycling bin. They will be sent to landfill, and have the potential to contaminate recyclables, which would then also be send to landfill.</a:t>
            </a:r>
            <a:endParaRPr lang="en-AU" dirty="0">
              <a:solidFill>
                <a:schemeClr val="bg1"/>
              </a:solidFill>
              <a:latin typeface="Montserrat Bold"/>
              <a:ea typeface="Calibri"/>
              <a:cs typeface="Calibri"/>
            </a:endParaRPr>
          </a:p>
        </p:txBody>
      </p:sp>
      <p:pic>
        <p:nvPicPr>
          <p:cNvPr id="10" name="Picture 9" descr="A green and yellow trash can&#10;&#10;Description automatically generated">
            <a:extLst>
              <a:ext uri="{FF2B5EF4-FFF2-40B4-BE49-F238E27FC236}">
                <a16:creationId xmlns:a16="http://schemas.microsoft.com/office/drawing/2014/main" id="{389A4D08-0891-8D32-D55D-FDFB9304C4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99201" y="1587674"/>
            <a:ext cx="6172200" cy="6172200"/>
          </a:xfrm>
          <a:prstGeom prst="rect">
            <a:avLst/>
          </a:prstGeom>
        </p:spPr>
      </p:pic>
    </p:spTree>
    <p:extLst>
      <p:ext uri="{BB962C8B-B14F-4D97-AF65-F5344CB8AC3E}">
        <p14:creationId xmlns:p14="http://schemas.microsoft.com/office/powerpoint/2010/main" val="370031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RECYCLING AT HOME</a:t>
            </a:r>
          </a:p>
        </p:txBody>
      </p:sp>
      <p:sp>
        <p:nvSpPr>
          <p:cNvPr id="23" name="TextBox 22">
            <a:extLst>
              <a:ext uri="{FF2B5EF4-FFF2-40B4-BE49-F238E27FC236}">
                <a16:creationId xmlns:a16="http://schemas.microsoft.com/office/drawing/2014/main" id="{FCA12EBC-4EC2-0846-6D2F-68D0662E9B42}"/>
              </a:ext>
            </a:extLst>
          </p:cNvPr>
          <p:cNvSpPr txBox="1"/>
          <p:nvPr/>
        </p:nvSpPr>
        <p:spPr>
          <a:xfrm>
            <a:off x="1028700" y="2436834"/>
            <a:ext cx="11540596" cy="39078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Recycling at home is a service provided by your local council, which is why bins and accepted items vary around the country. The easiest way to understand what can and can not you in your bins is finding your council on recyclingnearyou.coom.au .</a:t>
            </a:r>
          </a:p>
          <a:p>
            <a:pPr>
              <a:lnSpc>
                <a:spcPct val="150000"/>
              </a:lnSpc>
            </a:pPr>
            <a:endParaRPr lang="en-AU" sz="2400" dirty="0">
              <a:solidFill>
                <a:schemeClr val="bg1"/>
              </a:solidFill>
              <a:latin typeface="Montserrat Bold"/>
              <a:ea typeface="Calibri"/>
              <a:cs typeface="Calibri"/>
            </a:endParaRPr>
          </a:p>
          <a:p>
            <a:pPr>
              <a:lnSpc>
                <a:spcPct val="150000"/>
              </a:lnSpc>
            </a:pPr>
            <a:r>
              <a:rPr lang="en-AU" sz="2400" dirty="0">
                <a:solidFill>
                  <a:schemeClr val="bg1"/>
                </a:solidFill>
                <a:latin typeface="Montserrat Bold"/>
                <a:ea typeface="Calibri"/>
                <a:cs typeface="Calibri"/>
              </a:rPr>
              <a:t>You will also find information about alternative recycling points, or drop-off recycling there.</a:t>
            </a:r>
          </a:p>
        </p:txBody>
      </p:sp>
      <p:pic>
        <p:nvPicPr>
          <p:cNvPr id="10" name="Picture 9" descr="A green and yellow trash can&#10;&#10;Description automatically generated">
            <a:extLst>
              <a:ext uri="{FF2B5EF4-FFF2-40B4-BE49-F238E27FC236}">
                <a16:creationId xmlns:a16="http://schemas.microsoft.com/office/drawing/2014/main" id="{389A4D08-0891-8D32-D55D-FDFB9304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99201" y="1587674"/>
            <a:ext cx="6172200" cy="6172200"/>
          </a:xfrm>
          <a:prstGeom prst="rect">
            <a:avLst/>
          </a:prstGeom>
        </p:spPr>
      </p:pic>
    </p:spTree>
    <p:extLst>
      <p:ext uri="{BB962C8B-B14F-4D97-AF65-F5344CB8AC3E}">
        <p14:creationId xmlns:p14="http://schemas.microsoft.com/office/powerpoint/2010/main" val="360365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GENERALLY ACCEPTED</a:t>
            </a:r>
          </a:p>
        </p:txBody>
      </p:sp>
      <p:pic>
        <p:nvPicPr>
          <p:cNvPr id="10" name="Picture 9" descr="A green and yellow trash can&#10;&#10;Description automatically generated">
            <a:extLst>
              <a:ext uri="{FF2B5EF4-FFF2-40B4-BE49-F238E27FC236}">
                <a16:creationId xmlns:a16="http://schemas.microsoft.com/office/drawing/2014/main" id="{389A4D08-0891-8D32-D55D-FDFB9304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99201" y="1587674"/>
            <a:ext cx="6172200" cy="6172200"/>
          </a:xfrm>
          <a:prstGeom prst="rect">
            <a:avLst/>
          </a:prstGeom>
        </p:spPr>
      </p:pic>
      <p:pic>
        <p:nvPicPr>
          <p:cNvPr id="9" name="Picture 8" descr="A glass jar with a gold lid&#10;&#10;Description automatically generated">
            <a:extLst>
              <a:ext uri="{FF2B5EF4-FFF2-40B4-BE49-F238E27FC236}">
                <a16:creationId xmlns:a16="http://schemas.microsoft.com/office/drawing/2014/main" id="{D2C72496-56B9-1405-51DD-9A6F2976F9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7625" y="2314575"/>
            <a:ext cx="2971800" cy="2971800"/>
          </a:xfrm>
          <a:prstGeom prst="rect">
            <a:avLst/>
          </a:prstGeom>
        </p:spPr>
      </p:pic>
      <p:pic>
        <p:nvPicPr>
          <p:cNvPr id="11" name="Picture 10" descr="A bottle of ketchup&#10;&#10;Description automatically generated">
            <a:extLst>
              <a:ext uri="{FF2B5EF4-FFF2-40B4-BE49-F238E27FC236}">
                <a16:creationId xmlns:a16="http://schemas.microsoft.com/office/drawing/2014/main" id="{D0D4EE90-A034-B670-D529-C2C417E838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77112" y="2319337"/>
            <a:ext cx="3543300" cy="3543300"/>
          </a:xfrm>
          <a:prstGeom prst="rect">
            <a:avLst/>
          </a:prstGeom>
        </p:spPr>
      </p:pic>
      <p:pic>
        <p:nvPicPr>
          <p:cNvPr id="12" name="Picture 11" descr="A water bottle with a blue cap&#10;&#10;Description automatically generated">
            <a:extLst>
              <a:ext uri="{FF2B5EF4-FFF2-40B4-BE49-F238E27FC236}">
                <a16:creationId xmlns:a16="http://schemas.microsoft.com/office/drawing/2014/main" id="{5381BCE6-8D02-D9DE-21B7-D0EE83DAAA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1788" y="2238374"/>
            <a:ext cx="3471863" cy="3471863"/>
          </a:xfrm>
          <a:prstGeom prst="rect">
            <a:avLst/>
          </a:prstGeom>
        </p:spPr>
      </p:pic>
      <p:pic>
        <p:nvPicPr>
          <p:cNvPr id="13" name="Picture 12" descr="A group of cardboard boxes and a tray of eggs&#10;&#10;Description automatically generated">
            <a:extLst>
              <a:ext uri="{FF2B5EF4-FFF2-40B4-BE49-F238E27FC236}">
                <a16:creationId xmlns:a16="http://schemas.microsoft.com/office/drawing/2014/main" id="{64EE3FE0-3F6C-3B20-72FA-55F89F896A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86325" y="4900613"/>
            <a:ext cx="4686300" cy="4586288"/>
          </a:xfrm>
          <a:prstGeom prst="rect">
            <a:avLst/>
          </a:prstGeom>
        </p:spPr>
      </p:pic>
      <p:pic>
        <p:nvPicPr>
          <p:cNvPr id="15" name="Picture 14" descr="A two cans of food&#10;&#10;Description automatically generated">
            <a:extLst>
              <a:ext uri="{FF2B5EF4-FFF2-40B4-BE49-F238E27FC236}">
                <a16:creationId xmlns:a16="http://schemas.microsoft.com/office/drawing/2014/main" id="{98AF6AE5-5C4C-F735-4B53-C36BA10BB0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2400" y="1895475"/>
            <a:ext cx="3829050" cy="3814763"/>
          </a:xfrm>
          <a:prstGeom prst="rect">
            <a:avLst/>
          </a:prstGeom>
        </p:spPr>
      </p:pic>
      <p:pic>
        <p:nvPicPr>
          <p:cNvPr id="16" name="Picture 15" descr="A carton of milk on a black background&#10;&#10;Description automatically generated">
            <a:extLst>
              <a:ext uri="{FF2B5EF4-FFF2-40B4-BE49-F238E27FC236}">
                <a16:creationId xmlns:a16="http://schemas.microsoft.com/office/drawing/2014/main" id="{FE884F9B-5305-1C6F-FB1A-04E34BE1585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72625" y="5486400"/>
            <a:ext cx="2986088" cy="2943225"/>
          </a:xfrm>
          <a:prstGeom prst="rect">
            <a:avLst/>
          </a:prstGeom>
        </p:spPr>
      </p:pic>
      <p:pic>
        <p:nvPicPr>
          <p:cNvPr id="14" name="Picture 13" descr="A red can with a black background&#10;&#10;Description automatically generated">
            <a:extLst>
              <a:ext uri="{FF2B5EF4-FFF2-40B4-BE49-F238E27FC236}">
                <a16:creationId xmlns:a16="http://schemas.microsoft.com/office/drawing/2014/main" id="{9E4CD1DE-2AF5-00E1-B1FA-4EAA0D7FAC5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9162" y="3405187"/>
            <a:ext cx="2514600" cy="2543175"/>
          </a:xfrm>
          <a:prstGeom prst="rect">
            <a:avLst/>
          </a:prstGeom>
        </p:spPr>
      </p:pic>
      <p:sp>
        <p:nvSpPr>
          <p:cNvPr id="18" name="TextBox 17">
            <a:extLst>
              <a:ext uri="{FF2B5EF4-FFF2-40B4-BE49-F238E27FC236}">
                <a16:creationId xmlns:a16="http://schemas.microsoft.com/office/drawing/2014/main" id="{0C595279-B365-C71D-6118-0A9F8F88619A}"/>
              </a:ext>
            </a:extLst>
          </p:cNvPr>
          <p:cNvSpPr txBox="1"/>
          <p:nvPr/>
        </p:nvSpPr>
        <p:spPr>
          <a:xfrm>
            <a:off x="371475" y="5537221"/>
            <a:ext cx="1310550" cy="6658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Cans</a:t>
            </a:r>
          </a:p>
        </p:txBody>
      </p:sp>
      <p:sp>
        <p:nvSpPr>
          <p:cNvPr id="19" name="TextBox 18">
            <a:extLst>
              <a:ext uri="{FF2B5EF4-FFF2-40B4-BE49-F238E27FC236}">
                <a16:creationId xmlns:a16="http://schemas.microsoft.com/office/drawing/2014/main" id="{38FC05E1-37B9-6EAE-92D7-686382A69BBF}"/>
              </a:ext>
            </a:extLst>
          </p:cNvPr>
          <p:cNvSpPr txBox="1"/>
          <p:nvPr/>
        </p:nvSpPr>
        <p:spPr>
          <a:xfrm>
            <a:off x="9572625" y="2722583"/>
            <a:ext cx="2625000" cy="19584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Hard Plastic bottles or containers</a:t>
            </a:r>
          </a:p>
        </p:txBody>
      </p:sp>
      <p:sp>
        <p:nvSpPr>
          <p:cNvPr id="20" name="TextBox 19">
            <a:extLst>
              <a:ext uri="{FF2B5EF4-FFF2-40B4-BE49-F238E27FC236}">
                <a16:creationId xmlns:a16="http://schemas.microsoft.com/office/drawing/2014/main" id="{B99BE301-FAE9-4925-4D67-658BC06FA81D}"/>
              </a:ext>
            </a:extLst>
          </p:cNvPr>
          <p:cNvSpPr txBox="1"/>
          <p:nvPr/>
        </p:nvSpPr>
        <p:spPr>
          <a:xfrm>
            <a:off x="2871788" y="7194570"/>
            <a:ext cx="2996475" cy="13121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Paper and Cardboard</a:t>
            </a:r>
          </a:p>
        </p:txBody>
      </p:sp>
      <p:sp>
        <p:nvSpPr>
          <p:cNvPr id="21" name="TextBox 20">
            <a:extLst>
              <a:ext uri="{FF2B5EF4-FFF2-40B4-BE49-F238E27FC236}">
                <a16:creationId xmlns:a16="http://schemas.microsoft.com/office/drawing/2014/main" id="{A0A09FE9-1492-387E-8A43-7080511F444C}"/>
              </a:ext>
            </a:extLst>
          </p:cNvPr>
          <p:cNvSpPr txBox="1"/>
          <p:nvPr/>
        </p:nvSpPr>
        <p:spPr>
          <a:xfrm>
            <a:off x="3328988" y="4951433"/>
            <a:ext cx="2482125" cy="6658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Glass Jars</a:t>
            </a:r>
          </a:p>
        </p:txBody>
      </p:sp>
      <p:sp>
        <p:nvSpPr>
          <p:cNvPr id="22" name="TextBox 21">
            <a:extLst>
              <a:ext uri="{FF2B5EF4-FFF2-40B4-BE49-F238E27FC236}">
                <a16:creationId xmlns:a16="http://schemas.microsoft.com/office/drawing/2014/main" id="{8852178A-B56D-3F23-DB5E-132CE01CB48D}"/>
              </a:ext>
            </a:extLst>
          </p:cNvPr>
          <p:cNvSpPr txBox="1"/>
          <p:nvPr/>
        </p:nvSpPr>
        <p:spPr>
          <a:xfrm>
            <a:off x="10587038" y="6808808"/>
            <a:ext cx="4310925" cy="19584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Cartons*</a:t>
            </a:r>
          </a:p>
          <a:p>
            <a:pPr algn="ctr">
              <a:lnSpc>
                <a:spcPct val="150000"/>
              </a:lnSpc>
            </a:pPr>
            <a:endParaRPr lang="en-AU" sz="2800" dirty="0">
              <a:solidFill>
                <a:schemeClr val="bg1"/>
              </a:solidFill>
              <a:latin typeface="Montserrat Bold"/>
              <a:ea typeface="Calibri"/>
              <a:cs typeface="Calibri"/>
            </a:endParaRPr>
          </a:p>
          <a:p>
            <a:pPr algn="ctr">
              <a:lnSpc>
                <a:spcPct val="150000"/>
              </a:lnSpc>
            </a:pPr>
            <a:r>
              <a:rPr lang="en-AU" sz="2800" dirty="0">
                <a:solidFill>
                  <a:schemeClr val="bg1"/>
                </a:solidFill>
                <a:latin typeface="Montserrat Bold"/>
                <a:ea typeface="Calibri"/>
                <a:cs typeface="Calibri"/>
              </a:rPr>
              <a:t>*in some areas</a:t>
            </a:r>
          </a:p>
        </p:txBody>
      </p:sp>
    </p:spTree>
    <p:extLst>
      <p:ext uri="{BB962C8B-B14F-4D97-AF65-F5344CB8AC3E}">
        <p14:creationId xmlns:p14="http://schemas.microsoft.com/office/powerpoint/2010/main" val="303421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5302051" cy="1192634"/>
          </a:xfrm>
          <a:prstGeom prst="rect">
            <a:avLst/>
          </a:prstGeom>
        </p:spPr>
        <p:txBody>
          <a:bodyPr wrap="square" lIns="0" tIns="0" rIns="0" bIns="0" rtlCol="0" anchor="t">
            <a:spAutoFit/>
          </a:bodyPr>
          <a:lstStyle/>
          <a:p>
            <a:pPr>
              <a:lnSpc>
                <a:spcPts val="9279"/>
              </a:lnSpc>
            </a:pPr>
            <a:r>
              <a:rPr lang="en-US" sz="7950" dirty="0">
                <a:solidFill>
                  <a:srgbClr val="FFFFFF"/>
                </a:solidFill>
                <a:latin typeface="Futura-Bold"/>
                <a:sym typeface="Futura-Bold"/>
              </a:rPr>
              <a:t>GENERALLY NOT ACCEPTED</a:t>
            </a:r>
          </a:p>
        </p:txBody>
      </p:sp>
      <p:sp>
        <p:nvSpPr>
          <p:cNvPr id="18" name="TextBox 17">
            <a:extLst>
              <a:ext uri="{FF2B5EF4-FFF2-40B4-BE49-F238E27FC236}">
                <a16:creationId xmlns:a16="http://schemas.microsoft.com/office/drawing/2014/main" id="{0C595279-B365-C71D-6118-0A9F8F88619A}"/>
              </a:ext>
            </a:extLst>
          </p:cNvPr>
          <p:cNvSpPr txBox="1"/>
          <p:nvPr/>
        </p:nvSpPr>
        <p:spPr>
          <a:xfrm>
            <a:off x="752475" y="5537221"/>
            <a:ext cx="2493655" cy="13121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Clothing or textiles</a:t>
            </a:r>
          </a:p>
        </p:txBody>
      </p:sp>
      <p:sp>
        <p:nvSpPr>
          <p:cNvPr id="19" name="TextBox 18">
            <a:extLst>
              <a:ext uri="{FF2B5EF4-FFF2-40B4-BE49-F238E27FC236}">
                <a16:creationId xmlns:a16="http://schemas.microsoft.com/office/drawing/2014/main" id="{38FC05E1-37B9-6EAE-92D7-686382A69BBF}"/>
              </a:ext>
            </a:extLst>
          </p:cNvPr>
          <p:cNvSpPr txBox="1"/>
          <p:nvPr/>
        </p:nvSpPr>
        <p:spPr>
          <a:xfrm>
            <a:off x="11638046" y="7515162"/>
            <a:ext cx="2625000" cy="6658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Soft Plastics</a:t>
            </a:r>
          </a:p>
        </p:txBody>
      </p:sp>
      <p:sp>
        <p:nvSpPr>
          <p:cNvPr id="20" name="TextBox 19">
            <a:extLst>
              <a:ext uri="{FF2B5EF4-FFF2-40B4-BE49-F238E27FC236}">
                <a16:creationId xmlns:a16="http://schemas.microsoft.com/office/drawing/2014/main" id="{B99BE301-FAE9-4925-4D67-658BC06FA81D}"/>
              </a:ext>
            </a:extLst>
          </p:cNvPr>
          <p:cNvSpPr txBox="1"/>
          <p:nvPr/>
        </p:nvSpPr>
        <p:spPr>
          <a:xfrm>
            <a:off x="3914525" y="5871097"/>
            <a:ext cx="2996475" cy="6658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Toys</a:t>
            </a:r>
          </a:p>
        </p:txBody>
      </p:sp>
      <p:sp>
        <p:nvSpPr>
          <p:cNvPr id="21" name="TextBox 20">
            <a:extLst>
              <a:ext uri="{FF2B5EF4-FFF2-40B4-BE49-F238E27FC236}">
                <a16:creationId xmlns:a16="http://schemas.microsoft.com/office/drawing/2014/main" id="{A0A09FE9-1492-387E-8A43-7080511F444C}"/>
              </a:ext>
            </a:extLst>
          </p:cNvPr>
          <p:cNvSpPr txBox="1"/>
          <p:nvPr/>
        </p:nvSpPr>
        <p:spPr>
          <a:xfrm>
            <a:off x="7833691" y="2747682"/>
            <a:ext cx="4148192" cy="13121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Drinking glasses, light bulbs, mirrors</a:t>
            </a:r>
          </a:p>
        </p:txBody>
      </p:sp>
      <p:pic>
        <p:nvPicPr>
          <p:cNvPr id="9" name="Picture 8" descr="A light bulb with a wire&#10;&#10;Description automatically generated">
            <a:extLst>
              <a:ext uri="{FF2B5EF4-FFF2-40B4-BE49-F238E27FC236}">
                <a16:creationId xmlns:a16="http://schemas.microsoft.com/office/drawing/2014/main" id="{87F31C26-C250-9112-C4AD-40F4ADDE908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rot="1500000">
            <a:off x="8161520" y="4337604"/>
            <a:ext cx="1376297" cy="2104610"/>
          </a:xfrm>
          <a:prstGeom prst="rect">
            <a:avLst/>
          </a:prstGeom>
        </p:spPr>
      </p:pic>
      <p:pic>
        <p:nvPicPr>
          <p:cNvPr id="10" name="Picture 9" descr="A brown and white coffee cup with a black lid&#10;&#10;Description automatically generated">
            <a:extLst>
              <a:ext uri="{FF2B5EF4-FFF2-40B4-BE49-F238E27FC236}">
                <a16:creationId xmlns:a16="http://schemas.microsoft.com/office/drawing/2014/main" id="{D6EDA323-5447-D99A-7936-CB2DCE9F1B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3953" y="2759242"/>
            <a:ext cx="1319465" cy="1319464"/>
          </a:xfrm>
          <a:prstGeom prst="rect">
            <a:avLst/>
          </a:prstGeom>
        </p:spPr>
      </p:pic>
      <p:sp>
        <p:nvSpPr>
          <p:cNvPr id="11" name="TextBox 10">
            <a:extLst>
              <a:ext uri="{FF2B5EF4-FFF2-40B4-BE49-F238E27FC236}">
                <a16:creationId xmlns:a16="http://schemas.microsoft.com/office/drawing/2014/main" id="{71CAA626-9FE9-4462-A1BA-FF76C6414BDE}"/>
              </a:ext>
            </a:extLst>
          </p:cNvPr>
          <p:cNvSpPr txBox="1"/>
          <p:nvPr/>
        </p:nvSpPr>
        <p:spPr>
          <a:xfrm>
            <a:off x="3256046" y="4066109"/>
            <a:ext cx="2625000" cy="6658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Coffee cups</a:t>
            </a:r>
          </a:p>
        </p:txBody>
      </p:sp>
      <p:pic>
        <p:nvPicPr>
          <p:cNvPr id="12" name="Picture 11" descr="A picture containing several&#10;&#10;Description automatically generated">
            <a:extLst>
              <a:ext uri="{FF2B5EF4-FFF2-40B4-BE49-F238E27FC236}">
                <a16:creationId xmlns:a16="http://schemas.microsoft.com/office/drawing/2014/main" id="{1A6AA897-5CFB-86B2-8163-2ADB51DFCAC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057896" y="6316079"/>
            <a:ext cx="3028072" cy="2413934"/>
          </a:xfrm>
          <a:prstGeom prst="rect">
            <a:avLst/>
          </a:prstGeom>
        </p:spPr>
      </p:pic>
      <p:pic>
        <p:nvPicPr>
          <p:cNvPr id="13" name="Picture 12" descr="A picture containing several&#10;&#10;Description automatically generated">
            <a:extLst>
              <a:ext uri="{FF2B5EF4-FFF2-40B4-BE49-F238E27FC236}">
                <a16:creationId xmlns:a16="http://schemas.microsoft.com/office/drawing/2014/main" id="{CEF99467-C84E-DEA7-510B-01EAFB28314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216314" y="5078561"/>
            <a:ext cx="2815597" cy="3094645"/>
          </a:xfrm>
          <a:prstGeom prst="rect">
            <a:avLst/>
          </a:prstGeom>
        </p:spPr>
      </p:pic>
      <p:pic>
        <p:nvPicPr>
          <p:cNvPr id="14" name="Picture 13" descr="A picture containing several&#10;&#10;Description automatically generated">
            <a:extLst>
              <a:ext uri="{FF2B5EF4-FFF2-40B4-BE49-F238E27FC236}">
                <a16:creationId xmlns:a16="http://schemas.microsoft.com/office/drawing/2014/main" id="{23F4D197-0979-5A96-BD6B-9363E7E26629}"/>
              </a:ext>
            </a:extLst>
          </p:cNvPr>
          <p:cNvPicPr>
            <a:picLocks noChangeAspect="1"/>
          </p:cNvPicPr>
          <p:nvPr/>
        </p:nvPicPr>
        <p:blipFill>
          <a:blip r:embed="rId9" cstate="screen">
            <a:extLst>
              <a:ext uri="{28A0092B-C50C-407E-A947-70E740481C1C}">
                <a14:useLocalDpi xmlns:a14="http://schemas.microsoft.com/office/drawing/2010/main"/>
              </a:ext>
            </a:extLst>
          </a:blip>
          <a:srcRect t="-239"/>
          <a:stretch/>
        </p:blipFill>
        <p:spPr>
          <a:xfrm>
            <a:off x="6847473" y="1879176"/>
            <a:ext cx="1352857" cy="3990414"/>
          </a:xfrm>
          <a:prstGeom prst="rect">
            <a:avLst/>
          </a:prstGeom>
        </p:spPr>
      </p:pic>
      <p:pic>
        <p:nvPicPr>
          <p:cNvPr id="15" name="Picture 14" descr="A picture containing several&#10;&#10;Description automatically generated">
            <a:extLst>
              <a:ext uri="{FF2B5EF4-FFF2-40B4-BE49-F238E27FC236}">
                <a16:creationId xmlns:a16="http://schemas.microsoft.com/office/drawing/2014/main" id="{4F92CF3F-A247-FF50-5129-89A7B6B53BC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1261" y="2574190"/>
            <a:ext cx="2389613" cy="2955467"/>
          </a:xfrm>
          <a:prstGeom prst="rect">
            <a:avLst/>
          </a:prstGeom>
        </p:spPr>
      </p:pic>
      <p:pic>
        <p:nvPicPr>
          <p:cNvPr id="16" name="Picture 15" descr="A picture containing several&#10;&#10;Description automatically generated">
            <a:extLst>
              <a:ext uri="{FF2B5EF4-FFF2-40B4-BE49-F238E27FC236}">
                <a16:creationId xmlns:a16="http://schemas.microsoft.com/office/drawing/2014/main" id="{9D9CDBD5-2C58-9260-D4C7-E462A862370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910262" y="7519236"/>
            <a:ext cx="2005578" cy="1688686"/>
          </a:xfrm>
          <a:prstGeom prst="rect">
            <a:avLst/>
          </a:prstGeom>
        </p:spPr>
      </p:pic>
      <p:sp>
        <p:nvSpPr>
          <p:cNvPr id="17" name="TextBox 16">
            <a:extLst>
              <a:ext uri="{FF2B5EF4-FFF2-40B4-BE49-F238E27FC236}">
                <a16:creationId xmlns:a16="http://schemas.microsoft.com/office/drawing/2014/main" id="{AA8D9984-39A3-A86A-EC34-83B6285F7475}"/>
              </a:ext>
            </a:extLst>
          </p:cNvPr>
          <p:cNvSpPr txBox="1"/>
          <p:nvPr/>
        </p:nvSpPr>
        <p:spPr>
          <a:xfrm>
            <a:off x="8409571" y="7114109"/>
            <a:ext cx="2625000" cy="6658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2800" dirty="0">
                <a:solidFill>
                  <a:schemeClr val="bg1"/>
                </a:solidFill>
                <a:latin typeface="Montserrat Bold"/>
                <a:ea typeface="Calibri"/>
                <a:cs typeface="Calibri"/>
              </a:rPr>
              <a:t>Styrofoam</a:t>
            </a:r>
          </a:p>
        </p:txBody>
      </p:sp>
    </p:spTree>
    <p:extLst>
      <p:ext uri="{BB962C8B-B14F-4D97-AF65-F5344CB8AC3E}">
        <p14:creationId xmlns:p14="http://schemas.microsoft.com/office/powerpoint/2010/main" val="80924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a:solidFill>
                  <a:srgbClr val="FFFFFF"/>
                </a:solidFill>
                <a:latin typeface="Futura-Bold"/>
                <a:sym typeface="Futura-Bold"/>
              </a:rPr>
              <a:t>RECYCLING LABELS</a:t>
            </a:r>
            <a:endParaRPr lang="en-US" sz="7950" dirty="0">
              <a:solidFill>
                <a:srgbClr val="FFFFFF"/>
              </a:solidFill>
              <a:latin typeface="Futura-Bold"/>
              <a:sym typeface="Futura-Bold"/>
            </a:endParaRPr>
          </a:p>
        </p:txBody>
      </p:sp>
      <p:sp>
        <p:nvSpPr>
          <p:cNvPr id="23" name="TextBox 22">
            <a:extLst>
              <a:ext uri="{FF2B5EF4-FFF2-40B4-BE49-F238E27FC236}">
                <a16:creationId xmlns:a16="http://schemas.microsoft.com/office/drawing/2014/main" id="{FCA12EBC-4EC2-0846-6D2F-68D0662E9B42}"/>
              </a:ext>
            </a:extLst>
          </p:cNvPr>
          <p:cNvSpPr txBox="1"/>
          <p:nvPr/>
        </p:nvSpPr>
        <p:spPr>
          <a:xfrm>
            <a:off x="1028700" y="2436834"/>
            <a:ext cx="12354787" cy="224587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a:solidFill>
                  <a:schemeClr val="bg1"/>
                </a:solidFill>
                <a:latin typeface="Montserrat Bold"/>
                <a:ea typeface="Calibri"/>
                <a:cs typeface="Calibri"/>
              </a:rPr>
              <a:t>Recycling labels can be confusing.</a:t>
            </a:r>
            <a:endParaRPr lang="en-AU" sz="2400" dirty="0">
              <a:solidFill>
                <a:schemeClr val="bg1"/>
              </a:solidFill>
              <a:latin typeface="Montserrat Bold"/>
              <a:ea typeface="Calibri"/>
              <a:cs typeface="Calibri"/>
            </a:endParaRPr>
          </a:p>
          <a:p>
            <a:pPr>
              <a:lnSpc>
                <a:spcPct val="150000"/>
              </a:lnSpc>
            </a:pPr>
            <a:endParaRPr lang="en-AU" sz="2400" dirty="0">
              <a:solidFill>
                <a:schemeClr val="bg1"/>
              </a:solidFill>
              <a:latin typeface="Montserrat Bold"/>
              <a:ea typeface="Calibri"/>
              <a:cs typeface="Calibri"/>
            </a:endParaRPr>
          </a:p>
          <a:p>
            <a:pPr>
              <a:lnSpc>
                <a:spcPct val="150000"/>
              </a:lnSpc>
            </a:pPr>
            <a:r>
              <a:rPr lang="en-AU" sz="2400" dirty="0">
                <a:solidFill>
                  <a:schemeClr val="bg1"/>
                </a:solidFill>
                <a:latin typeface="Montserrat Bold"/>
                <a:ea typeface="Calibri"/>
                <a:cs typeface="Calibri"/>
              </a:rPr>
              <a:t>Plastic Identification codes (PICs), are often confused with recycling </a:t>
            </a:r>
            <a:r>
              <a:rPr lang="en-AU" sz="2400">
                <a:solidFill>
                  <a:schemeClr val="bg1"/>
                </a:solidFill>
                <a:latin typeface="Montserrat Bold"/>
                <a:ea typeface="Calibri"/>
                <a:cs typeface="Calibri"/>
              </a:rPr>
              <a:t>symbols.</a:t>
            </a:r>
            <a:endParaRPr lang="en-AU" sz="2400" dirty="0">
              <a:solidFill>
                <a:schemeClr val="bg1"/>
              </a:solidFill>
              <a:latin typeface="Montserrat Bold"/>
              <a:ea typeface="Calibri"/>
              <a:cs typeface="Calibri"/>
            </a:endParaRPr>
          </a:p>
        </p:txBody>
      </p:sp>
    </p:spTree>
    <p:extLst>
      <p:ext uri="{BB962C8B-B14F-4D97-AF65-F5344CB8AC3E}">
        <p14:creationId xmlns:p14="http://schemas.microsoft.com/office/powerpoint/2010/main" val="404278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US"/>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"RECYCLING" LABELS</a:t>
            </a:r>
          </a:p>
        </p:txBody>
      </p:sp>
      <p:sp>
        <p:nvSpPr>
          <p:cNvPr id="23" name="TextBox 22">
            <a:extLst>
              <a:ext uri="{FF2B5EF4-FFF2-40B4-BE49-F238E27FC236}">
                <a16:creationId xmlns:a16="http://schemas.microsoft.com/office/drawing/2014/main" id="{FCA12EBC-4EC2-0846-6D2F-68D0662E9B42}"/>
              </a:ext>
            </a:extLst>
          </p:cNvPr>
          <p:cNvSpPr txBox="1"/>
          <p:nvPr/>
        </p:nvSpPr>
        <p:spPr>
          <a:xfrm>
            <a:off x="1028700" y="2436834"/>
            <a:ext cx="12354787" cy="5879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Bold"/>
                <a:ea typeface="Calibri"/>
                <a:cs typeface="Calibri"/>
              </a:rPr>
              <a:t>Do these labels tell you the item is recyclable?</a:t>
            </a:r>
            <a:endParaRPr lang="en-US" dirty="0">
              <a:solidFill>
                <a:schemeClr val="bg1"/>
              </a:solidFill>
            </a:endParaRPr>
          </a:p>
        </p:txBody>
      </p:sp>
      <p:pic>
        <p:nvPicPr>
          <p:cNvPr id="9" name="Picture 8" descr="A group of white arrows with numbers&#10;&#10;Description automatically generated">
            <a:extLst>
              <a:ext uri="{FF2B5EF4-FFF2-40B4-BE49-F238E27FC236}">
                <a16:creationId xmlns:a16="http://schemas.microsoft.com/office/drawing/2014/main" id="{5B1AB5CB-4EC4-AA2A-1683-60E168D3109C}"/>
              </a:ext>
            </a:extLst>
          </p:cNvPr>
          <p:cNvPicPr>
            <a:picLocks noChangeAspect="1"/>
          </p:cNvPicPr>
          <p:nvPr/>
        </p:nvPicPr>
        <p:blipFill>
          <a:blip r:embed="rId4"/>
          <a:stretch>
            <a:fillRect/>
          </a:stretch>
        </p:blipFill>
        <p:spPr>
          <a:xfrm>
            <a:off x="1428024" y="3503505"/>
            <a:ext cx="6694782" cy="4752329"/>
          </a:xfrm>
          <a:prstGeom prst="rect">
            <a:avLst/>
          </a:prstGeom>
        </p:spPr>
      </p:pic>
      <p:sp>
        <p:nvSpPr>
          <p:cNvPr id="10" name="Rounded Rectangle 44">
            <a:extLst>
              <a:ext uri="{FF2B5EF4-FFF2-40B4-BE49-F238E27FC236}">
                <a16:creationId xmlns:a16="http://schemas.microsoft.com/office/drawing/2014/main" id="{30C16D4C-EF5B-14D1-7305-ED43EC787D6B}"/>
              </a:ext>
            </a:extLst>
          </p:cNvPr>
          <p:cNvSpPr/>
          <p:nvPr/>
        </p:nvSpPr>
        <p:spPr>
          <a:xfrm>
            <a:off x="13086761" y="6367943"/>
            <a:ext cx="3334718" cy="1288026"/>
          </a:xfrm>
          <a:prstGeom prst="round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1" name="Rounded Rectangle 43">
            <a:extLst>
              <a:ext uri="{FF2B5EF4-FFF2-40B4-BE49-F238E27FC236}">
                <a16:creationId xmlns:a16="http://schemas.microsoft.com/office/drawing/2014/main" id="{A6EDDE28-3CF2-0B60-8A90-12464D02DF79}"/>
              </a:ext>
            </a:extLst>
          </p:cNvPr>
          <p:cNvSpPr/>
          <p:nvPr/>
        </p:nvSpPr>
        <p:spPr>
          <a:xfrm>
            <a:off x="9152869" y="6368977"/>
            <a:ext cx="3315346" cy="1288024"/>
          </a:xfrm>
          <a:prstGeom prst="roundRect">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2" name="TextBox 42">
            <a:extLst>
              <a:ext uri="{FF2B5EF4-FFF2-40B4-BE49-F238E27FC236}">
                <a16:creationId xmlns:a16="http://schemas.microsoft.com/office/drawing/2014/main" id="{6C553074-90E8-3E5D-335F-814D3BD62817}"/>
              </a:ext>
            </a:extLst>
          </p:cNvPr>
          <p:cNvSpPr txBox="1"/>
          <p:nvPr/>
        </p:nvSpPr>
        <p:spPr>
          <a:xfrm>
            <a:off x="12826650" y="6709881"/>
            <a:ext cx="385494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dirty="0">
                <a:solidFill>
                  <a:schemeClr val="bg1"/>
                </a:solidFill>
                <a:latin typeface="Futura-Bold"/>
                <a:cs typeface="Futura Medium"/>
                <a:sym typeface="Futura-Bold"/>
              </a:rPr>
              <a:t>No</a:t>
            </a:r>
          </a:p>
        </p:txBody>
      </p:sp>
      <p:sp>
        <p:nvSpPr>
          <p:cNvPr id="13" name="TextBox 42">
            <a:extLst>
              <a:ext uri="{FF2B5EF4-FFF2-40B4-BE49-F238E27FC236}">
                <a16:creationId xmlns:a16="http://schemas.microsoft.com/office/drawing/2014/main" id="{6C553074-90E8-3E5D-335F-814D3BD62817}"/>
              </a:ext>
            </a:extLst>
          </p:cNvPr>
          <p:cNvSpPr txBox="1"/>
          <p:nvPr/>
        </p:nvSpPr>
        <p:spPr>
          <a:xfrm>
            <a:off x="8893955" y="6709881"/>
            <a:ext cx="385494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dirty="0">
                <a:solidFill>
                  <a:schemeClr val="bg1"/>
                </a:solidFill>
                <a:latin typeface="Futura-Bold"/>
                <a:cs typeface="Futura Medium"/>
                <a:sym typeface="Futura-Bold"/>
              </a:rPr>
              <a:t>Yes</a:t>
            </a:r>
          </a:p>
        </p:txBody>
      </p:sp>
    </p:spTree>
    <p:extLst>
      <p:ext uri="{BB962C8B-B14F-4D97-AF65-F5344CB8AC3E}">
        <p14:creationId xmlns:p14="http://schemas.microsoft.com/office/powerpoint/2010/main" val="1807639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3AF7F98AB8E4EB9C018D87C955F13" ma:contentTypeVersion="24" ma:contentTypeDescription="Create a new document." ma:contentTypeScope="" ma:versionID="75b40f2f8a8e6bbad317dfaa3e04da0f">
  <xsd:schema xmlns:xsd="http://www.w3.org/2001/XMLSchema" xmlns:xs="http://www.w3.org/2001/XMLSchema" xmlns:p="http://schemas.microsoft.com/office/2006/metadata/properties" xmlns:ns2="b391890f-1150-46d3-8227-7eba3ae6d7e3" xmlns:ns3="6827033c-86e5-4c56-bdff-bc59aafa5246" targetNamespace="http://schemas.microsoft.com/office/2006/metadata/properties" ma:root="true" ma:fieldsID="ebb473792d1e158ddb88cf59b769e88a" ns2:_="" ns3:_="">
    <xsd:import namespace="b391890f-1150-46d3-8227-7eba3ae6d7e3"/>
    <xsd:import namespace="6827033c-86e5-4c56-bdff-bc59aafa52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Done_x003f_" minOccurs="0"/>
                <xsd:element ref="ns2:MediaServiceAutoKeyPoints" minOccurs="0"/>
                <xsd:element ref="ns2:MediaServiceKeyPoints" minOccurs="0"/>
                <xsd:element ref="ns2:MediaLengthInSeconds" minOccurs="0"/>
                <xsd:element ref="ns2:_Flow_SignoffStatus" minOccurs="0"/>
                <xsd:element ref="ns2:WiseHeads" minOccurs="0"/>
                <xsd:element ref="ns2:DateTime"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1890f-1150-46d3-8227-7eba3ae6d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Done_x003f_" ma:index="18" nillable="true" ma:displayName="Done?" ma:format="Dropdown" ma:internalName="Done_x003f_">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WiseHeads" ma:index="23" nillable="true" ma:displayName="Wise Heads" ma:description="Short list of more experienced candidates" ma:format="Dropdown" ma:list="UserInfo" ma:SharePointGroup="0" ma:internalName="WiseHead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Time" ma:index="24" nillable="true" ma:displayName="Date &amp; Time" ma:format="DateOnly" ma:internalName="DateTime">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82e1ef7-1635-446d-a187-412e7afec2c2"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27033c-86e5-4c56-bdff-bc59aafa52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661e2aef-17ca-4e7c-92d1-3ae4dc749036}" ma:internalName="TaxCatchAll" ma:showField="CatchAllData" ma:web="6827033c-86e5-4c56-bdff-bc59aafa52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27033c-86e5-4c56-bdff-bc59aafa5246" xsi:nil="true"/>
    <_Flow_SignoffStatus xmlns="b391890f-1150-46d3-8227-7eba3ae6d7e3" xsi:nil="true"/>
    <WiseHeads xmlns="b391890f-1150-46d3-8227-7eba3ae6d7e3">
      <UserInfo>
        <DisplayName/>
        <AccountId xsi:nil="true"/>
        <AccountType/>
      </UserInfo>
    </WiseHeads>
    <DateTime xmlns="b391890f-1150-46d3-8227-7eba3ae6d7e3" xsi:nil="true"/>
    <lcf76f155ced4ddcb4097134ff3c332f xmlns="b391890f-1150-46d3-8227-7eba3ae6d7e3">
      <Terms xmlns="http://schemas.microsoft.com/office/infopath/2007/PartnerControls"/>
    </lcf76f155ced4ddcb4097134ff3c332f>
    <Done_x003f_ xmlns="b391890f-1150-46d3-8227-7eba3ae6d7e3" xsi:nil="true"/>
    <Date xmlns="b391890f-1150-46d3-8227-7eba3ae6d7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AC2FFC-597A-4503-8D2D-799975A75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1890f-1150-46d3-8227-7eba3ae6d7e3"/>
    <ds:schemaRef ds:uri="6827033c-86e5-4c56-bdff-bc59aafa52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AED115-F443-4EF3-8CA3-87AE45BF7AE7}">
  <ds:schemaRefs>
    <ds:schemaRef ds:uri="http://schemas.microsoft.com/office/2006/metadata/properties"/>
    <ds:schemaRef ds:uri="http://schemas.microsoft.com/office/infopath/2007/PartnerControls"/>
    <ds:schemaRef ds:uri="6827033c-86e5-4c56-bdff-bc59aafa5246"/>
    <ds:schemaRef ds:uri="b391890f-1150-46d3-8227-7eba3ae6d7e3"/>
  </ds:schemaRefs>
</ds:datastoreItem>
</file>

<file path=customXml/itemProps3.xml><?xml version="1.0" encoding="utf-8"?>
<ds:datastoreItem xmlns:ds="http://schemas.openxmlformats.org/officeDocument/2006/customXml" ds:itemID="{ACD3E4D8-C5C7-4D05-B645-47F5D6B786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2649</Words>
  <Application>Microsoft Macintosh PowerPoint</Application>
  <PresentationFormat>Custom</PresentationFormat>
  <Paragraphs>245</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DIN Condensed</vt:lpstr>
      <vt:lpstr>Aptos</vt:lpstr>
      <vt:lpstr>Arial</vt:lpstr>
      <vt:lpstr>Futura-Bold</vt:lpstr>
      <vt:lpstr>Montserrat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NRW 2024</dc:title>
  <cp:lastModifiedBy>Nicholas Scaltrito</cp:lastModifiedBy>
  <cp:revision>717</cp:revision>
  <dcterms:created xsi:type="dcterms:W3CDTF">2006-08-16T00:00:00Z</dcterms:created>
  <dcterms:modified xsi:type="dcterms:W3CDTF">2024-09-11T04:53:24Z</dcterms:modified>
  <dc:identifier>DAGGp4X9KTE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0x0101009603AF7F98AB8E4EB9C018D87C955F13</vt:lpwstr>
  </property>
  <property fmtid="{D5CDD505-2E9C-101B-9397-08002B2CF9AE}" pid="3" name="MediaServiceImageTags">
    <vt:lpwstr/>
  </property>
</Properties>
</file>