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342" r:id="rId5"/>
    <p:sldId id="344" r:id="rId6"/>
    <p:sldId id="257" r:id="rId7"/>
    <p:sldId id="348" r:id="rId8"/>
    <p:sldId id="349" r:id="rId9"/>
    <p:sldId id="350" r:id="rId10"/>
    <p:sldId id="351" r:id="rId11"/>
    <p:sldId id="352" r:id="rId12"/>
    <p:sldId id="353" r:id="rId13"/>
    <p:sldId id="354" r:id="rId14"/>
    <p:sldId id="355" r:id="rId15"/>
    <p:sldId id="356" r:id="rId16"/>
    <p:sldId id="357" r:id="rId17"/>
    <p:sldId id="358" r:id="rId18"/>
    <p:sldId id="345" r:id="rId19"/>
    <p:sldId id="360" r:id="rId20"/>
    <p:sldId id="364" r:id="rId21"/>
    <p:sldId id="365" r:id="rId22"/>
    <p:sldId id="366" r:id="rId23"/>
    <p:sldId id="367" r:id="rId24"/>
    <p:sldId id="368" r:id="rId25"/>
    <p:sldId id="369" r:id="rId26"/>
    <p:sldId id="370" r:id="rId27"/>
    <p:sldId id="371" r:id="rId28"/>
    <p:sldId id="372" r:id="rId29"/>
    <p:sldId id="346" r:id="rId30"/>
    <p:sldId id="347" r:id="rId31"/>
    <p:sldId id="361" r:id="rId32"/>
    <p:sldId id="362" r:id="rId33"/>
    <p:sldId id="363" r:id="rId34"/>
    <p:sldId id="359" r:id="rId35"/>
    <p:sldId id="343" r:id="rId36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C70"/>
    <a:srgbClr val="35746F"/>
    <a:srgbClr val="439071"/>
    <a:srgbClr val="221E20"/>
    <a:srgbClr val="89CCE7"/>
    <a:srgbClr val="CDE8F4"/>
    <a:srgbClr val="59B978"/>
    <a:srgbClr val="3A7FBB"/>
    <a:srgbClr val="2550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B4220A0-1E0D-154A-096F-6B890C595E6C}" v="893" dt="2024-09-13T00:17:11.599"/>
    <p1510:client id="{4442293A-2957-6155-126B-08F07CF16209}" v="599" dt="2024-09-13T02:59:26.913"/>
    <p1510:client id="{87F8E961-4DFC-E438-9481-69FB95605C0E}" v="1242" dt="2024-09-11T06:39:12.5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79"/>
  </p:normalViewPr>
  <p:slideViewPr>
    <p:cSldViewPr snapToGrid="0">
      <p:cViewPr varScale="1">
        <p:scale>
          <a:sx n="104" d="100"/>
          <a:sy n="104" d="100"/>
        </p:scale>
        <p:origin x="89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cholas Scaltrito" userId="S::nicholas@planetark.org::5f89ba4f-46a3-4ba7-ad79-10e5ed4f9ede" providerId="AD" clId="Web-{BB94E962-470C-58FA-B0EF-B677C8F04E6D}"/>
    <pc:docChg chg="addSld modSld">
      <pc:chgData name="Nicholas Scaltrito" userId="S::nicholas@planetark.org::5f89ba4f-46a3-4ba7-ad79-10e5ed4f9ede" providerId="AD" clId="Web-{BB94E962-470C-58FA-B0EF-B677C8F04E6D}" dt="2022-11-09T04:14:56.658" v="238"/>
      <pc:docMkLst>
        <pc:docMk/>
      </pc:docMkLst>
      <pc:sldChg chg="mod modShow">
        <pc:chgData name="Nicholas Scaltrito" userId="S::nicholas@planetark.org::5f89ba4f-46a3-4ba7-ad79-10e5ed4f9ede" providerId="AD" clId="Web-{BB94E962-470C-58FA-B0EF-B677C8F04E6D}" dt="2022-11-09T02:54:54.777" v="1"/>
        <pc:sldMkLst>
          <pc:docMk/>
          <pc:sldMk cId="3028407798" sldId="280"/>
        </pc:sldMkLst>
      </pc:sldChg>
      <pc:sldChg chg="addSp delSp modSp">
        <pc:chgData name="Nicholas Scaltrito" userId="S::nicholas@planetark.org::5f89ba4f-46a3-4ba7-ad79-10e5ed4f9ede" providerId="AD" clId="Web-{BB94E962-470C-58FA-B0EF-B677C8F04E6D}" dt="2022-11-09T04:14:56.658" v="238"/>
        <pc:sldMkLst>
          <pc:docMk/>
          <pc:sldMk cId="932107075" sldId="282"/>
        </pc:sldMkLst>
        <pc:spChg chg="add mod">
          <ac:chgData name="Nicholas Scaltrito" userId="S::nicholas@planetark.org::5f89ba4f-46a3-4ba7-ad79-10e5ed4f9ede" providerId="AD" clId="Web-{BB94E962-470C-58FA-B0EF-B677C8F04E6D}" dt="2022-11-09T04:14:54.268" v="237" actId="1076"/>
          <ac:spMkLst>
            <pc:docMk/>
            <pc:sldMk cId="932107075" sldId="282"/>
            <ac:spMk id="10" creationId="{2310BF8B-C4A8-0F03-5A30-E07F5B6DA52C}"/>
          </ac:spMkLst>
        </pc:spChg>
        <pc:grpChg chg="add">
          <ac:chgData name="Nicholas Scaltrito" userId="S::nicholas@planetark.org::5f89ba4f-46a3-4ba7-ad79-10e5ed4f9ede" providerId="AD" clId="Web-{BB94E962-470C-58FA-B0EF-B677C8F04E6D}" dt="2022-11-09T04:14:56.658" v="238"/>
          <ac:grpSpMkLst>
            <pc:docMk/>
            <pc:sldMk cId="932107075" sldId="282"/>
            <ac:grpSpMk id="11" creationId="{2ACC978D-876D-2B4C-6A04-2E3B4EACFB6A}"/>
          </ac:grpSpMkLst>
        </pc:grpChg>
        <pc:picChg chg="del">
          <ac:chgData name="Nicholas Scaltrito" userId="S::nicholas@planetark.org::5f89ba4f-46a3-4ba7-ad79-10e5ed4f9ede" providerId="AD" clId="Web-{BB94E962-470C-58FA-B0EF-B677C8F04E6D}" dt="2022-11-09T04:04:15.190" v="217"/>
          <ac:picMkLst>
            <pc:docMk/>
            <pc:sldMk cId="932107075" sldId="282"/>
            <ac:picMk id="3" creationId="{54FAB212-9485-7C84-8238-B821E945E77C}"/>
          </ac:picMkLst>
        </pc:picChg>
        <pc:picChg chg="add del mod">
          <ac:chgData name="Nicholas Scaltrito" userId="S::nicholas@planetark.org::5f89ba4f-46a3-4ba7-ad79-10e5ed4f9ede" providerId="AD" clId="Web-{BB94E962-470C-58FA-B0EF-B677C8F04E6D}" dt="2022-11-09T04:07:05.037" v="220"/>
          <ac:picMkLst>
            <pc:docMk/>
            <pc:sldMk cId="932107075" sldId="282"/>
            <ac:picMk id="5" creationId="{561B576F-DE0D-F2C1-C4A1-7295A63DD26E}"/>
          </ac:picMkLst>
        </pc:picChg>
        <pc:picChg chg="add mod">
          <ac:chgData name="Nicholas Scaltrito" userId="S::nicholas@planetark.org::5f89ba4f-46a3-4ba7-ad79-10e5ed4f9ede" providerId="AD" clId="Web-{BB94E962-470C-58FA-B0EF-B677C8F04E6D}" dt="2022-11-09T04:07:17.288" v="224" actId="14100"/>
          <ac:picMkLst>
            <pc:docMk/>
            <pc:sldMk cId="932107075" sldId="282"/>
            <ac:picMk id="8" creationId="{84E732A0-404A-3C1C-8F1E-66B09DD29B1F}"/>
          </ac:picMkLst>
        </pc:picChg>
        <pc:picChg chg="add mod modCrop">
          <ac:chgData name="Nicholas Scaltrito" userId="S::nicholas@planetark.org::5f89ba4f-46a3-4ba7-ad79-10e5ed4f9ede" providerId="AD" clId="Web-{BB94E962-470C-58FA-B0EF-B677C8F04E6D}" dt="2022-11-09T04:14:30.548" v="232" actId="1076"/>
          <ac:picMkLst>
            <pc:docMk/>
            <pc:sldMk cId="932107075" sldId="282"/>
            <ac:picMk id="9" creationId="{20F3592F-9C7E-3167-F809-AC31C99083D5}"/>
          </ac:picMkLst>
        </pc:picChg>
      </pc:sldChg>
      <pc:sldChg chg="modSp">
        <pc:chgData name="Nicholas Scaltrito" userId="S::nicholas@planetark.org::5f89ba4f-46a3-4ba7-ad79-10e5ed4f9ede" providerId="AD" clId="Web-{BB94E962-470C-58FA-B0EF-B677C8F04E6D}" dt="2022-11-09T03:56:16.428" v="54" actId="20577"/>
        <pc:sldMkLst>
          <pc:docMk/>
          <pc:sldMk cId="2043879056" sldId="294"/>
        </pc:sldMkLst>
        <pc:spChg chg="mod">
          <ac:chgData name="Nicholas Scaltrito" userId="S::nicholas@planetark.org::5f89ba4f-46a3-4ba7-ad79-10e5ed4f9ede" providerId="AD" clId="Web-{BB94E962-470C-58FA-B0EF-B677C8F04E6D}" dt="2022-11-09T03:56:16.428" v="54" actId="20577"/>
          <ac:spMkLst>
            <pc:docMk/>
            <pc:sldMk cId="2043879056" sldId="294"/>
            <ac:spMk id="3" creationId="{5BEB81D5-BC22-49BA-9B29-88E8FD9E71F2}"/>
          </ac:spMkLst>
        </pc:spChg>
      </pc:sldChg>
      <pc:sldChg chg="modSp">
        <pc:chgData name="Nicholas Scaltrito" userId="S::nicholas@planetark.org::5f89ba4f-46a3-4ba7-ad79-10e5ed4f9ede" providerId="AD" clId="Web-{BB94E962-470C-58FA-B0EF-B677C8F04E6D}" dt="2022-11-09T03:59:14.213" v="215" actId="20577"/>
        <pc:sldMkLst>
          <pc:docMk/>
          <pc:sldMk cId="436963210" sldId="295"/>
        </pc:sldMkLst>
        <pc:spChg chg="mod">
          <ac:chgData name="Nicholas Scaltrito" userId="S::nicholas@planetark.org::5f89ba4f-46a3-4ba7-ad79-10e5ed4f9ede" providerId="AD" clId="Web-{BB94E962-470C-58FA-B0EF-B677C8F04E6D}" dt="2022-11-09T03:59:14.213" v="215" actId="20577"/>
          <ac:spMkLst>
            <pc:docMk/>
            <pc:sldMk cId="436963210" sldId="295"/>
            <ac:spMk id="3" creationId="{9ADF89D7-BB85-4E60-BFA9-E8358E0D407B}"/>
          </ac:spMkLst>
        </pc:spChg>
      </pc:sldChg>
      <pc:sldChg chg="addSp delSp modSp add replId">
        <pc:chgData name="Nicholas Scaltrito" userId="S::nicholas@planetark.org::5f89ba4f-46a3-4ba7-ad79-10e5ed4f9ede" providerId="AD" clId="Web-{BB94E962-470C-58FA-B0EF-B677C8F04E6D}" dt="2022-11-09T03:56:05.115" v="51" actId="20577"/>
        <pc:sldMkLst>
          <pc:docMk/>
          <pc:sldMk cId="4099260087" sldId="316"/>
        </pc:sldMkLst>
        <pc:spChg chg="mod">
          <ac:chgData name="Nicholas Scaltrito" userId="S::nicholas@planetark.org::5f89ba4f-46a3-4ba7-ad79-10e5ed4f9ede" providerId="AD" clId="Web-{BB94E962-470C-58FA-B0EF-B677C8F04E6D}" dt="2022-11-09T03:56:05.115" v="51" actId="20577"/>
          <ac:spMkLst>
            <pc:docMk/>
            <pc:sldMk cId="4099260087" sldId="316"/>
            <ac:spMk id="5" creationId="{35BB622E-063D-B47D-AAD3-DAD876390C60}"/>
          </ac:spMkLst>
        </pc:spChg>
        <pc:picChg chg="del">
          <ac:chgData name="Nicholas Scaltrito" userId="S::nicholas@planetark.org::5f89ba4f-46a3-4ba7-ad79-10e5ed4f9ede" providerId="AD" clId="Web-{BB94E962-470C-58FA-B0EF-B677C8F04E6D}" dt="2022-11-09T03:54:38.613" v="16"/>
          <ac:picMkLst>
            <pc:docMk/>
            <pc:sldMk cId="4099260087" sldId="316"/>
            <ac:picMk id="2" creationId="{724C39C9-93F8-7193-C0CC-94BEC0CA513A}"/>
          </ac:picMkLst>
        </pc:picChg>
        <pc:picChg chg="add mod">
          <ac:chgData name="Nicholas Scaltrito" userId="S::nicholas@planetark.org::5f89ba4f-46a3-4ba7-ad79-10e5ed4f9ede" providerId="AD" clId="Web-{BB94E962-470C-58FA-B0EF-B677C8F04E6D}" dt="2022-11-09T03:54:42.926" v="19" actId="1076"/>
          <ac:picMkLst>
            <pc:docMk/>
            <pc:sldMk cId="4099260087" sldId="316"/>
            <ac:picMk id="4" creationId="{9F30B0AC-CA63-D1A4-F6F3-659404367F6C}"/>
          </ac:picMkLst>
        </pc:picChg>
      </pc:sldChg>
    </pc:docChg>
  </pc:docChgLst>
  <pc:docChgLst>
    <pc:chgData name="Ryan Collins" userId="1cfb3242-e0c0-4e09-b87f-13f7ed2401cf" providerId="ADAL" clId="{8412A600-7048-154A-ABB9-C1A61F310B0D}"/>
    <pc:docChg chg="undo custSel modSld">
      <pc:chgData name="Ryan Collins" userId="1cfb3242-e0c0-4e09-b87f-13f7ed2401cf" providerId="ADAL" clId="{8412A600-7048-154A-ABB9-C1A61F310B0D}" dt="2022-09-05T08:17:39.071" v="639" actId="20577"/>
      <pc:docMkLst>
        <pc:docMk/>
      </pc:docMkLst>
      <pc:sldChg chg="modSp mod">
        <pc:chgData name="Ryan Collins" userId="1cfb3242-e0c0-4e09-b87f-13f7ed2401cf" providerId="ADAL" clId="{8412A600-7048-154A-ABB9-C1A61F310B0D}" dt="2022-09-05T08:03:33.392" v="585" actId="20577"/>
        <pc:sldMkLst>
          <pc:docMk/>
          <pc:sldMk cId="3427268872" sldId="270"/>
        </pc:sldMkLst>
        <pc:spChg chg="mod">
          <ac:chgData name="Ryan Collins" userId="1cfb3242-e0c0-4e09-b87f-13f7ed2401cf" providerId="ADAL" clId="{8412A600-7048-154A-ABB9-C1A61F310B0D}" dt="2022-09-05T08:03:33.392" v="585" actId="20577"/>
          <ac:spMkLst>
            <pc:docMk/>
            <pc:sldMk cId="3427268872" sldId="270"/>
            <ac:spMk id="9" creationId="{1995A844-FC95-4585-A820-F286216D99CD}"/>
          </ac:spMkLst>
        </pc:spChg>
      </pc:sldChg>
      <pc:sldChg chg="modSp mod">
        <pc:chgData name="Ryan Collins" userId="1cfb3242-e0c0-4e09-b87f-13f7ed2401cf" providerId="ADAL" clId="{8412A600-7048-154A-ABB9-C1A61F310B0D}" dt="2022-09-05T08:12:16.807" v="606" actId="20577"/>
        <pc:sldMkLst>
          <pc:docMk/>
          <pc:sldMk cId="3130695705" sldId="271"/>
        </pc:sldMkLst>
        <pc:spChg chg="mod">
          <ac:chgData name="Ryan Collins" userId="1cfb3242-e0c0-4e09-b87f-13f7ed2401cf" providerId="ADAL" clId="{8412A600-7048-154A-ABB9-C1A61F310B0D}" dt="2022-09-05T08:12:06.533" v="602" actId="20577"/>
          <ac:spMkLst>
            <pc:docMk/>
            <pc:sldMk cId="3130695705" sldId="271"/>
            <ac:spMk id="2" creationId="{A28195E1-BBA4-028B-186B-34E96C7FE9E4}"/>
          </ac:spMkLst>
        </pc:spChg>
        <pc:spChg chg="mod">
          <ac:chgData name="Ryan Collins" userId="1cfb3242-e0c0-4e09-b87f-13f7ed2401cf" providerId="ADAL" clId="{8412A600-7048-154A-ABB9-C1A61F310B0D}" dt="2022-09-05T08:12:16.807" v="606" actId="20577"/>
          <ac:spMkLst>
            <pc:docMk/>
            <pc:sldMk cId="3130695705" sldId="271"/>
            <ac:spMk id="9" creationId="{A1AB0251-549F-43C1-AA81-1FB0C56258DB}"/>
          </ac:spMkLst>
        </pc:spChg>
      </pc:sldChg>
      <pc:sldChg chg="modSp mod">
        <pc:chgData name="Ryan Collins" userId="1cfb3242-e0c0-4e09-b87f-13f7ed2401cf" providerId="ADAL" clId="{8412A600-7048-154A-ABB9-C1A61F310B0D}" dt="2022-09-05T07:47:10.301" v="390" actId="20577"/>
        <pc:sldMkLst>
          <pc:docMk/>
          <pc:sldMk cId="1303216485" sldId="285"/>
        </pc:sldMkLst>
        <pc:spChg chg="mod">
          <ac:chgData name="Ryan Collins" userId="1cfb3242-e0c0-4e09-b87f-13f7ed2401cf" providerId="ADAL" clId="{8412A600-7048-154A-ABB9-C1A61F310B0D}" dt="2022-09-05T07:47:10.301" v="390" actId="20577"/>
          <ac:spMkLst>
            <pc:docMk/>
            <pc:sldMk cId="1303216485" sldId="285"/>
            <ac:spMk id="8" creationId="{C0E25707-BDB8-4218-B237-3ECACFB9E0F8}"/>
          </ac:spMkLst>
        </pc:spChg>
      </pc:sldChg>
      <pc:sldChg chg="modSp mod">
        <pc:chgData name="Ryan Collins" userId="1cfb3242-e0c0-4e09-b87f-13f7ed2401cf" providerId="ADAL" clId="{8412A600-7048-154A-ABB9-C1A61F310B0D}" dt="2022-09-05T07:41:08.021" v="317" actId="20577"/>
        <pc:sldMkLst>
          <pc:docMk/>
          <pc:sldMk cId="1968611100" sldId="287"/>
        </pc:sldMkLst>
        <pc:spChg chg="mod">
          <ac:chgData name="Ryan Collins" userId="1cfb3242-e0c0-4e09-b87f-13f7ed2401cf" providerId="ADAL" clId="{8412A600-7048-154A-ABB9-C1A61F310B0D}" dt="2022-09-05T07:41:08.021" v="317" actId="20577"/>
          <ac:spMkLst>
            <pc:docMk/>
            <pc:sldMk cId="1968611100" sldId="287"/>
            <ac:spMk id="8" creationId="{3781AE26-B6AE-4000-BA5F-7EB48C8DF64B}"/>
          </ac:spMkLst>
        </pc:spChg>
      </pc:sldChg>
      <pc:sldChg chg="modSp mod">
        <pc:chgData name="Ryan Collins" userId="1cfb3242-e0c0-4e09-b87f-13f7ed2401cf" providerId="ADAL" clId="{8412A600-7048-154A-ABB9-C1A61F310B0D}" dt="2022-09-05T06:51:01.036" v="16" actId="20577"/>
        <pc:sldMkLst>
          <pc:docMk/>
          <pc:sldMk cId="2554789131" sldId="292"/>
        </pc:sldMkLst>
        <pc:spChg chg="mod">
          <ac:chgData name="Ryan Collins" userId="1cfb3242-e0c0-4e09-b87f-13f7ed2401cf" providerId="ADAL" clId="{8412A600-7048-154A-ABB9-C1A61F310B0D}" dt="2022-09-05T06:51:01.036" v="16" actId="20577"/>
          <ac:spMkLst>
            <pc:docMk/>
            <pc:sldMk cId="2554789131" sldId="292"/>
            <ac:spMk id="14" creationId="{F3CBBF77-C5CB-7942-BC60-D46AFC308261}"/>
          </ac:spMkLst>
        </pc:spChg>
      </pc:sldChg>
      <pc:sldChg chg="modSp mod">
        <pc:chgData name="Ryan Collins" userId="1cfb3242-e0c0-4e09-b87f-13f7ed2401cf" providerId="ADAL" clId="{8412A600-7048-154A-ABB9-C1A61F310B0D}" dt="2022-09-05T08:17:39.071" v="639" actId="20577"/>
        <pc:sldMkLst>
          <pc:docMk/>
          <pc:sldMk cId="1565649280" sldId="293"/>
        </pc:sldMkLst>
        <pc:spChg chg="mod">
          <ac:chgData name="Ryan Collins" userId="1cfb3242-e0c0-4e09-b87f-13f7ed2401cf" providerId="ADAL" clId="{8412A600-7048-154A-ABB9-C1A61F310B0D}" dt="2022-09-05T08:17:39.071" v="639" actId="20577"/>
          <ac:spMkLst>
            <pc:docMk/>
            <pc:sldMk cId="1565649280" sldId="293"/>
            <ac:spMk id="3" creationId="{4C11D271-5362-418E-8BD0-A3767AE2EE95}"/>
          </ac:spMkLst>
        </pc:spChg>
      </pc:sldChg>
      <pc:sldChg chg="modSp mod">
        <pc:chgData name="Ryan Collins" userId="1cfb3242-e0c0-4e09-b87f-13f7ed2401cf" providerId="ADAL" clId="{8412A600-7048-154A-ABB9-C1A61F310B0D}" dt="2022-09-05T06:46:29.882" v="14" actId="20577"/>
        <pc:sldMkLst>
          <pc:docMk/>
          <pc:sldMk cId="436963210" sldId="295"/>
        </pc:sldMkLst>
        <pc:spChg chg="mod">
          <ac:chgData name="Ryan Collins" userId="1cfb3242-e0c0-4e09-b87f-13f7ed2401cf" providerId="ADAL" clId="{8412A600-7048-154A-ABB9-C1A61F310B0D}" dt="2022-09-05T06:46:29.882" v="14" actId="20577"/>
          <ac:spMkLst>
            <pc:docMk/>
            <pc:sldMk cId="436963210" sldId="295"/>
            <ac:spMk id="3" creationId="{9ADF89D7-BB85-4E60-BFA9-E8358E0D407B}"/>
          </ac:spMkLst>
        </pc:spChg>
      </pc:sldChg>
      <pc:sldChg chg="modSp mod">
        <pc:chgData name="Ryan Collins" userId="1cfb3242-e0c0-4e09-b87f-13f7ed2401cf" providerId="ADAL" clId="{8412A600-7048-154A-ABB9-C1A61F310B0D}" dt="2022-09-05T07:02:59.869" v="30" actId="113"/>
        <pc:sldMkLst>
          <pc:docMk/>
          <pc:sldMk cId="1351077661" sldId="311"/>
        </pc:sldMkLst>
        <pc:spChg chg="mod">
          <ac:chgData name="Ryan Collins" userId="1cfb3242-e0c0-4e09-b87f-13f7ed2401cf" providerId="ADAL" clId="{8412A600-7048-154A-ABB9-C1A61F310B0D}" dt="2022-09-05T07:02:59.869" v="30" actId="113"/>
          <ac:spMkLst>
            <pc:docMk/>
            <pc:sldMk cId="1351077661" sldId="311"/>
            <ac:spMk id="3" creationId="{9ADF89D7-BB85-4E60-BFA9-E8358E0D407B}"/>
          </ac:spMkLst>
        </pc:spChg>
      </pc:sldChg>
      <pc:sldChg chg="modSp mod">
        <pc:chgData name="Ryan Collins" userId="1cfb3242-e0c0-4e09-b87f-13f7ed2401cf" providerId="ADAL" clId="{8412A600-7048-154A-ABB9-C1A61F310B0D}" dt="2022-09-05T07:43:04.756" v="366" actId="20577"/>
        <pc:sldMkLst>
          <pc:docMk/>
          <pc:sldMk cId="1276788286" sldId="314"/>
        </pc:sldMkLst>
        <pc:spChg chg="mod">
          <ac:chgData name="Ryan Collins" userId="1cfb3242-e0c0-4e09-b87f-13f7ed2401cf" providerId="ADAL" clId="{8412A600-7048-154A-ABB9-C1A61F310B0D}" dt="2022-09-05T07:43:04.756" v="366" actId="20577"/>
          <ac:spMkLst>
            <pc:docMk/>
            <pc:sldMk cId="1276788286" sldId="314"/>
            <ac:spMk id="3" creationId="{9ADF89D7-BB85-4E60-BFA9-E8358E0D407B}"/>
          </ac:spMkLst>
        </pc:spChg>
      </pc:sldChg>
      <pc:sldChg chg="modSp mod">
        <pc:chgData name="Ryan Collins" userId="1cfb3242-e0c0-4e09-b87f-13f7ed2401cf" providerId="ADAL" clId="{8412A600-7048-154A-ABB9-C1A61F310B0D}" dt="2022-09-05T08:16:59.896" v="637" actId="20577"/>
        <pc:sldMkLst>
          <pc:docMk/>
          <pc:sldMk cId="2922987952" sldId="315"/>
        </pc:sldMkLst>
        <pc:spChg chg="mod">
          <ac:chgData name="Ryan Collins" userId="1cfb3242-e0c0-4e09-b87f-13f7ed2401cf" providerId="ADAL" clId="{8412A600-7048-154A-ABB9-C1A61F310B0D}" dt="2022-09-05T08:16:59.896" v="637" actId="20577"/>
          <ac:spMkLst>
            <pc:docMk/>
            <pc:sldMk cId="2922987952" sldId="315"/>
            <ac:spMk id="3" creationId="{9ADF89D7-BB85-4E60-BFA9-E8358E0D407B}"/>
          </ac:spMkLst>
        </pc:spChg>
      </pc:sldChg>
    </pc:docChg>
  </pc:docChgLst>
  <pc:docChgLst>
    <pc:chgData name="Nicholas Scaltrito" userId="S::nicholas@planetark.org::5f89ba4f-46a3-4ba7-ad79-10e5ed4f9ede" providerId="AD" clId="Web-{A8FF31E9-67E6-7114-C3B2-39AA4AC82190}"/>
    <pc:docChg chg="addSld delSld modSld sldOrd">
      <pc:chgData name="Nicholas Scaltrito" userId="S::nicholas@planetark.org::5f89ba4f-46a3-4ba7-ad79-10e5ed4f9ede" providerId="AD" clId="Web-{A8FF31E9-67E6-7114-C3B2-39AA4AC82190}" dt="2024-08-07T06:32:18.415" v="243" actId="20577"/>
      <pc:docMkLst>
        <pc:docMk/>
      </pc:docMkLst>
      <pc:sldChg chg="del">
        <pc:chgData name="Nicholas Scaltrito" userId="S::nicholas@planetark.org::5f89ba4f-46a3-4ba7-ad79-10e5ed4f9ede" providerId="AD" clId="Web-{A8FF31E9-67E6-7114-C3B2-39AA4AC82190}" dt="2024-08-07T06:22:05.834" v="89"/>
        <pc:sldMkLst>
          <pc:docMk/>
          <pc:sldMk cId="109857222" sldId="256"/>
        </pc:sldMkLst>
      </pc:sldChg>
      <pc:sldChg chg="modSp add ord">
        <pc:chgData name="Nicholas Scaltrito" userId="S::nicholas@planetark.org::5f89ba4f-46a3-4ba7-ad79-10e5ed4f9ede" providerId="AD" clId="Web-{A8FF31E9-67E6-7114-C3B2-39AA4AC82190}" dt="2024-08-07T06:27:42.016" v="137" actId="20577"/>
        <pc:sldMkLst>
          <pc:docMk/>
          <pc:sldMk cId="0" sldId="257"/>
        </pc:sldMkLst>
        <pc:spChg chg="mod">
          <ac:chgData name="Nicholas Scaltrito" userId="S::nicholas@planetark.org::5f89ba4f-46a3-4ba7-ad79-10e5ed4f9ede" providerId="AD" clId="Web-{A8FF31E9-67E6-7114-C3B2-39AA4AC82190}" dt="2024-08-07T06:27:42.016" v="137" actId="20577"/>
          <ac:spMkLst>
            <pc:docMk/>
            <pc:sldMk cId="0" sldId="257"/>
            <ac:spMk id="8" creationId="{00000000-0000-0000-0000-000000000000}"/>
          </ac:spMkLst>
        </pc:spChg>
      </pc:sldChg>
      <pc:sldChg chg="del">
        <pc:chgData name="Nicholas Scaltrito" userId="S::nicholas@planetark.org::5f89ba4f-46a3-4ba7-ad79-10e5ed4f9ede" providerId="AD" clId="Web-{A8FF31E9-67E6-7114-C3B2-39AA4AC82190}" dt="2024-08-07T06:18:41.937" v="49"/>
        <pc:sldMkLst>
          <pc:docMk/>
          <pc:sldMk cId="143025698" sldId="258"/>
        </pc:sldMkLst>
      </pc:sldChg>
      <pc:sldChg chg="ord">
        <pc:chgData name="Nicholas Scaltrito" userId="S::nicholas@planetark.org::5f89ba4f-46a3-4ba7-ad79-10e5ed4f9ede" providerId="AD" clId="Web-{A8FF31E9-67E6-7114-C3B2-39AA4AC82190}" dt="2024-08-07T06:31:44.961" v="231"/>
        <pc:sldMkLst>
          <pc:docMk/>
          <pc:sldMk cId="2356436064" sldId="269"/>
        </pc:sldMkLst>
      </pc:sldChg>
      <pc:sldChg chg="ord">
        <pc:chgData name="Nicholas Scaltrito" userId="S::nicholas@planetark.org::5f89ba4f-46a3-4ba7-ad79-10e5ed4f9ede" providerId="AD" clId="Web-{A8FF31E9-67E6-7114-C3B2-39AA4AC82190}" dt="2024-08-07T06:31:48.961" v="237"/>
        <pc:sldMkLst>
          <pc:docMk/>
          <pc:sldMk cId="3062451213" sldId="272"/>
        </pc:sldMkLst>
      </pc:sldChg>
      <pc:sldChg chg="ord">
        <pc:chgData name="Nicholas Scaltrito" userId="S::nicholas@planetark.org::5f89ba4f-46a3-4ba7-ad79-10e5ed4f9ede" providerId="AD" clId="Web-{A8FF31E9-67E6-7114-C3B2-39AA4AC82190}" dt="2024-08-07T06:31:44.961" v="234"/>
        <pc:sldMkLst>
          <pc:docMk/>
          <pc:sldMk cId="1327224162" sldId="278"/>
        </pc:sldMkLst>
      </pc:sldChg>
      <pc:sldChg chg="mod ord modShow">
        <pc:chgData name="Nicholas Scaltrito" userId="S::nicholas@planetark.org::5f89ba4f-46a3-4ba7-ad79-10e5ed4f9ede" providerId="AD" clId="Web-{A8FF31E9-67E6-7114-C3B2-39AA4AC82190}" dt="2024-08-07T06:31:27.445" v="227"/>
        <pc:sldMkLst>
          <pc:docMk/>
          <pc:sldMk cId="355407907" sldId="279"/>
        </pc:sldMkLst>
      </pc:sldChg>
      <pc:sldChg chg="ord">
        <pc:chgData name="Nicholas Scaltrito" userId="S::nicholas@planetark.org::5f89ba4f-46a3-4ba7-ad79-10e5ed4f9ede" providerId="AD" clId="Web-{A8FF31E9-67E6-7114-C3B2-39AA4AC82190}" dt="2024-08-07T06:31:48.961" v="239"/>
        <pc:sldMkLst>
          <pc:docMk/>
          <pc:sldMk cId="2548740774" sldId="281"/>
        </pc:sldMkLst>
      </pc:sldChg>
      <pc:sldChg chg="mod ord modShow">
        <pc:chgData name="Nicholas Scaltrito" userId="S::nicholas@planetark.org::5f89ba4f-46a3-4ba7-ad79-10e5ed4f9ede" providerId="AD" clId="Web-{A8FF31E9-67E6-7114-C3B2-39AA4AC82190}" dt="2024-08-07T06:31:27.445" v="229"/>
        <pc:sldMkLst>
          <pc:docMk/>
          <pc:sldMk cId="2610654085" sldId="283"/>
        </pc:sldMkLst>
      </pc:sldChg>
      <pc:sldChg chg="ord">
        <pc:chgData name="Nicholas Scaltrito" userId="S::nicholas@planetark.org::5f89ba4f-46a3-4ba7-ad79-10e5ed4f9ede" providerId="AD" clId="Web-{A8FF31E9-67E6-7114-C3B2-39AA4AC82190}" dt="2024-08-07T06:31:48.961" v="238"/>
        <pc:sldMkLst>
          <pc:docMk/>
          <pc:sldMk cId="3005074068" sldId="284"/>
        </pc:sldMkLst>
      </pc:sldChg>
      <pc:sldChg chg="ord">
        <pc:chgData name="Nicholas Scaltrito" userId="S::nicholas@planetark.org::5f89ba4f-46a3-4ba7-ad79-10e5ed4f9ede" providerId="AD" clId="Web-{A8FF31E9-67E6-7114-C3B2-39AA4AC82190}" dt="2024-08-07T06:31:44.961" v="230"/>
        <pc:sldMkLst>
          <pc:docMk/>
          <pc:sldMk cId="1700743921" sldId="286"/>
        </pc:sldMkLst>
      </pc:sldChg>
      <pc:sldChg chg="mod ord modShow">
        <pc:chgData name="Nicholas Scaltrito" userId="S::nicholas@planetark.org::5f89ba4f-46a3-4ba7-ad79-10e5ed4f9ede" providerId="AD" clId="Web-{A8FF31E9-67E6-7114-C3B2-39AA4AC82190}" dt="2024-08-07T06:31:27.429" v="222"/>
        <pc:sldMkLst>
          <pc:docMk/>
          <pc:sldMk cId="1191993767" sldId="288"/>
        </pc:sldMkLst>
      </pc:sldChg>
      <pc:sldChg chg="mod ord modShow">
        <pc:chgData name="Nicholas Scaltrito" userId="S::nicholas@planetark.org::5f89ba4f-46a3-4ba7-ad79-10e5ed4f9ede" providerId="AD" clId="Web-{A8FF31E9-67E6-7114-C3B2-39AA4AC82190}" dt="2024-08-07T06:31:27.429" v="221"/>
        <pc:sldMkLst>
          <pc:docMk/>
          <pc:sldMk cId="1987429213" sldId="289"/>
        </pc:sldMkLst>
      </pc:sldChg>
      <pc:sldChg chg="ord">
        <pc:chgData name="Nicholas Scaltrito" userId="S::nicholas@planetark.org::5f89ba4f-46a3-4ba7-ad79-10e5ed4f9ede" providerId="AD" clId="Web-{A8FF31E9-67E6-7114-C3B2-39AA4AC82190}" dt="2024-08-07T06:31:44.961" v="233"/>
        <pc:sldMkLst>
          <pc:docMk/>
          <pc:sldMk cId="1138684807" sldId="290"/>
        </pc:sldMkLst>
      </pc:sldChg>
      <pc:sldChg chg="ord">
        <pc:chgData name="Nicholas Scaltrito" userId="S::nicholas@planetark.org::5f89ba4f-46a3-4ba7-ad79-10e5ed4f9ede" providerId="AD" clId="Web-{A8FF31E9-67E6-7114-C3B2-39AA4AC82190}" dt="2024-08-07T06:31:44.961" v="232"/>
        <pc:sldMkLst>
          <pc:docMk/>
          <pc:sldMk cId="2554789131" sldId="292"/>
        </pc:sldMkLst>
      </pc:sldChg>
      <pc:sldChg chg="del">
        <pc:chgData name="Nicholas Scaltrito" userId="S::nicholas@planetark.org::5f89ba4f-46a3-4ba7-ad79-10e5ed4f9ede" providerId="AD" clId="Web-{A8FF31E9-67E6-7114-C3B2-39AA4AC82190}" dt="2024-08-07T06:13:44.083" v="11"/>
        <pc:sldMkLst>
          <pc:docMk/>
          <pc:sldMk cId="1565649280" sldId="293"/>
        </pc:sldMkLst>
      </pc:sldChg>
      <pc:sldChg chg="del">
        <pc:chgData name="Nicholas Scaltrito" userId="S::nicholas@planetark.org::5f89ba4f-46a3-4ba7-ad79-10e5ed4f9ede" providerId="AD" clId="Web-{A8FF31E9-67E6-7114-C3B2-39AA4AC82190}" dt="2024-08-07T06:13:38.974" v="8"/>
        <pc:sldMkLst>
          <pc:docMk/>
          <pc:sldMk cId="2043879056" sldId="294"/>
        </pc:sldMkLst>
      </pc:sldChg>
      <pc:sldChg chg="del">
        <pc:chgData name="Nicholas Scaltrito" userId="S::nicholas@planetark.org::5f89ba4f-46a3-4ba7-ad79-10e5ed4f9ede" providerId="AD" clId="Web-{A8FF31E9-67E6-7114-C3B2-39AA4AC82190}" dt="2024-08-07T06:13:39.521" v="9"/>
        <pc:sldMkLst>
          <pc:docMk/>
          <pc:sldMk cId="436963210" sldId="295"/>
        </pc:sldMkLst>
      </pc:sldChg>
      <pc:sldChg chg="mod ord modShow">
        <pc:chgData name="Nicholas Scaltrito" userId="S::nicholas@planetark.org::5f89ba4f-46a3-4ba7-ad79-10e5ed4f9ede" providerId="AD" clId="Web-{A8FF31E9-67E6-7114-C3B2-39AA4AC82190}" dt="2024-08-07T06:31:27.445" v="228"/>
        <pc:sldMkLst>
          <pc:docMk/>
          <pc:sldMk cId="4099260087" sldId="316"/>
        </pc:sldMkLst>
      </pc:sldChg>
      <pc:sldChg chg="del">
        <pc:chgData name="Nicholas Scaltrito" userId="S::nicholas@planetark.org::5f89ba4f-46a3-4ba7-ad79-10e5ed4f9ede" providerId="AD" clId="Web-{A8FF31E9-67E6-7114-C3B2-39AA4AC82190}" dt="2024-08-07T06:22:48.210" v="101"/>
        <pc:sldMkLst>
          <pc:docMk/>
          <pc:sldMk cId="321218958" sldId="317"/>
        </pc:sldMkLst>
      </pc:sldChg>
      <pc:sldChg chg="mod ord modShow">
        <pc:chgData name="Nicholas Scaltrito" userId="S::nicholas@planetark.org::5f89ba4f-46a3-4ba7-ad79-10e5ed4f9ede" providerId="AD" clId="Web-{A8FF31E9-67E6-7114-C3B2-39AA4AC82190}" dt="2024-08-07T06:31:27.445" v="226"/>
        <pc:sldMkLst>
          <pc:docMk/>
          <pc:sldMk cId="3161086619" sldId="325"/>
        </pc:sldMkLst>
      </pc:sldChg>
      <pc:sldChg chg="ord">
        <pc:chgData name="Nicholas Scaltrito" userId="S::nicholas@planetark.org::5f89ba4f-46a3-4ba7-ad79-10e5ed4f9ede" providerId="AD" clId="Web-{A8FF31E9-67E6-7114-C3B2-39AA4AC82190}" dt="2024-08-07T06:31:44.961" v="236"/>
        <pc:sldMkLst>
          <pc:docMk/>
          <pc:sldMk cId="801133238" sldId="326"/>
        </pc:sldMkLst>
      </pc:sldChg>
      <pc:sldChg chg="mod ord modShow">
        <pc:chgData name="Nicholas Scaltrito" userId="S::nicholas@planetark.org::5f89ba4f-46a3-4ba7-ad79-10e5ed4f9ede" providerId="AD" clId="Web-{A8FF31E9-67E6-7114-C3B2-39AA4AC82190}" dt="2024-08-07T06:31:27.429" v="220"/>
        <pc:sldMkLst>
          <pc:docMk/>
          <pc:sldMk cId="3039293906" sldId="327"/>
        </pc:sldMkLst>
      </pc:sldChg>
      <pc:sldChg chg="mod ord modShow">
        <pc:chgData name="Nicholas Scaltrito" userId="S::nicholas@planetark.org::5f89ba4f-46a3-4ba7-ad79-10e5ed4f9ede" providerId="AD" clId="Web-{A8FF31E9-67E6-7114-C3B2-39AA4AC82190}" dt="2024-08-07T06:31:27.445" v="224"/>
        <pc:sldMkLst>
          <pc:docMk/>
          <pc:sldMk cId="2357543091" sldId="328"/>
        </pc:sldMkLst>
      </pc:sldChg>
      <pc:sldChg chg="del">
        <pc:chgData name="Nicholas Scaltrito" userId="S::nicholas@planetark.org::5f89ba4f-46a3-4ba7-ad79-10e5ed4f9ede" providerId="AD" clId="Web-{A8FF31E9-67E6-7114-C3B2-39AA4AC82190}" dt="2024-08-07T06:22:59.445" v="103"/>
        <pc:sldMkLst>
          <pc:docMk/>
          <pc:sldMk cId="3768817716" sldId="329"/>
        </pc:sldMkLst>
      </pc:sldChg>
      <pc:sldChg chg="addSp delSp modSp del">
        <pc:chgData name="Nicholas Scaltrito" userId="S::nicholas@planetark.org::5f89ba4f-46a3-4ba7-ad79-10e5ed4f9ede" providerId="AD" clId="Web-{A8FF31E9-67E6-7114-C3B2-39AA4AC82190}" dt="2024-08-07T06:23:43.571" v="115"/>
        <pc:sldMkLst>
          <pc:docMk/>
          <pc:sldMk cId="1961270093" sldId="330"/>
        </pc:sldMkLst>
        <pc:picChg chg="add del mod">
          <ac:chgData name="Nicholas Scaltrito" userId="S::nicholas@planetark.org::5f89ba4f-46a3-4ba7-ad79-10e5ed4f9ede" providerId="AD" clId="Web-{A8FF31E9-67E6-7114-C3B2-39AA4AC82190}" dt="2024-08-07T06:23:32.008" v="112"/>
          <ac:picMkLst>
            <pc:docMk/>
            <pc:sldMk cId="1961270093" sldId="330"/>
            <ac:picMk id="3" creationId="{93893851-0E82-4141-7F9B-10A13F132867}"/>
          </ac:picMkLst>
        </pc:picChg>
      </pc:sldChg>
      <pc:sldChg chg="mod ord modShow">
        <pc:chgData name="Nicholas Scaltrito" userId="S::nicholas@planetark.org::5f89ba4f-46a3-4ba7-ad79-10e5ed4f9ede" providerId="AD" clId="Web-{A8FF31E9-67E6-7114-C3B2-39AA4AC82190}" dt="2024-08-07T06:31:27.445" v="225"/>
        <pc:sldMkLst>
          <pc:docMk/>
          <pc:sldMk cId="3322192954" sldId="332"/>
        </pc:sldMkLst>
      </pc:sldChg>
      <pc:sldChg chg="ord">
        <pc:chgData name="Nicholas Scaltrito" userId="S::nicholas@planetark.org::5f89ba4f-46a3-4ba7-ad79-10e5ed4f9ede" providerId="AD" clId="Web-{A8FF31E9-67E6-7114-C3B2-39AA4AC82190}" dt="2024-08-07T06:31:44.961" v="235"/>
        <pc:sldMkLst>
          <pc:docMk/>
          <pc:sldMk cId="3007390686" sldId="333"/>
        </pc:sldMkLst>
      </pc:sldChg>
      <pc:sldChg chg="mod ord modShow">
        <pc:chgData name="Nicholas Scaltrito" userId="S::nicholas@planetark.org::5f89ba4f-46a3-4ba7-ad79-10e5ed4f9ede" providerId="AD" clId="Web-{A8FF31E9-67E6-7114-C3B2-39AA4AC82190}" dt="2024-08-07T06:31:27.445" v="223"/>
        <pc:sldMkLst>
          <pc:docMk/>
          <pc:sldMk cId="597643781" sldId="335"/>
        </pc:sldMkLst>
      </pc:sldChg>
      <pc:sldChg chg="del">
        <pc:chgData name="Nicholas Scaltrito" userId="S::nicholas@planetark.org::5f89ba4f-46a3-4ba7-ad79-10e5ed4f9ede" providerId="AD" clId="Web-{A8FF31E9-67E6-7114-C3B2-39AA4AC82190}" dt="2024-08-07T06:13:40.130" v="10"/>
        <pc:sldMkLst>
          <pc:docMk/>
          <pc:sldMk cId="2043686508" sldId="336"/>
        </pc:sldMkLst>
      </pc:sldChg>
      <pc:sldChg chg="modSp del">
        <pc:chgData name="Nicholas Scaltrito" userId="S::nicholas@planetark.org::5f89ba4f-46a3-4ba7-ad79-10e5ed4f9ede" providerId="AD" clId="Web-{A8FF31E9-67E6-7114-C3B2-39AA4AC82190}" dt="2024-08-07T06:30:21.318" v="183"/>
        <pc:sldMkLst>
          <pc:docMk/>
          <pc:sldMk cId="4196241447" sldId="337"/>
        </pc:sldMkLst>
        <pc:spChg chg="mod">
          <ac:chgData name="Nicholas Scaltrito" userId="S::nicholas@planetark.org::5f89ba4f-46a3-4ba7-ad79-10e5ed4f9ede" providerId="AD" clId="Web-{A8FF31E9-67E6-7114-C3B2-39AA4AC82190}" dt="2024-08-07T06:29:01.159" v="161"/>
          <ac:spMkLst>
            <pc:docMk/>
            <pc:sldMk cId="4196241447" sldId="337"/>
            <ac:spMk id="8" creationId="{CC845CD2-FDC8-5134-F8DC-678B587D48A3}"/>
          </ac:spMkLst>
        </pc:spChg>
      </pc:sldChg>
      <pc:sldChg chg="modSp del">
        <pc:chgData name="Nicholas Scaltrito" userId="S::nicholas@planetark.org::5f89ba4f-46a3-4ba7-ad79-10e5ed4f9ede" providerId="AD" clId="Web-{A8FF31E9-67E6-7114-C3B2-39AA4AC82190}" dt="2024-08-07T06:26:40.498" v="130"/>
        <pc:sldMkLst>
          <pc:docMk/>
          <pc:sldMk cId="1876940137" sldId="338"/>
        </pc:sldMkLst>
        <pc:spChg chg="mod">
          <ac:chgData name="Nicholas Scaltrito" userId="S::nicholas@planetark.org::5f89ba4f-46a3-4ba7-ad79-10e5ed4f9ede" providerId="AD" clId="Web-{A8FF31E9-67E6-7114-C3B2-39AA4AC82190}" dt="2024-08-07T06:26:21.435" v="122" actId="20577"/>
          <ac:spMkLst>
            <pc:docMk/>
            <pc:sldMk cId="1876940137" sldId="338"/>
            <ac:spMk id="8" creationId="{CC845CD2-FDC8-5134-F8DC-678B587D48A3}"/>
          </ac:spMkLst>
        </pc:spChg>
      </pc:sldChg>
      <pc:sldChg chg="addSp delSp del">
        <pc:chgData name="Nicholas Scaltrito" userId="S::nicholas@planetark.org::5f89ba4f-46a3-4ba7-ad79-10e5ed4f9ede" providerId="AD" clId="Web-{A8FF31E9-67E6-7114-C3B2-39AA4AC82190}" dt="2024-08-07T06:30:22.318" v="184"/>
        <pc:sldMkLst>
          <pc:docMk/>
          <pc:sldMk cId="2436708834" sldId="339"/>
        </pc:sldMkLst>
        <pc:spChg chg="add del">
          <ac:chgData name="Nicholas Scaltrito" userId="S::nicholas@planetark.org::5f89ba4f-46a3-4ba7-ad79-10e5ed4f9ede" providerId="AD" clId="Web-{A8FF31E9-67E6-7114-C3B2-39AA4AC82190}" dt="2024-08-07T06:26:52.155" v="132"/>
          <ac:spMkLst>
            <pc:docMk/>
            <pc:sldMk cId="2436708834" sldId="339"/>
            <ac:spMk id="5" creationId="{1CA4E2B5-050C-C417-C81E-6E3DD4CD2B37}"/>
          </ac:spMkLst>
        </pc:spChg>
        <pc:spChg chg="add del">
          <ac:chgData name="Nicholas Scaltrito" userId="S::nicholas@planetark.org::5f89ba4f-46a3-4ba7-ad79-10e5ed4f9ede" providerId="AD" clId="Web-{A8FF31E9-67E6-7114-C3B2-39AA4AC82190}" dt="2024-08-07T06:26:52.155" v="132"/>
          <ac:spMkLst>
            <pc:docMk/>
            <pc:sldMk cId="2436708834" sldId="339"/>
            <ac:spMk id="6" creationId="{CC845CD2-FDC8-5134-F8DC-678B587D48A3}"/>
          </ac:spMkLst>
        </pc:spChg>
        <pc:picChg chg="add del">
          <ac:chgData name="Nicholas Scaltrito" userId="S::nicholas@planetark.org::5f89ba4f-46a3-4ba7-ad79-10e5ed4f9ede" providerId="AD" clId="Web-{A8FF31E9-67E6-7114-C3B2-39AA4AC82190}" dt="2024-08-07T06:26:52.155" v="132"/>
          <ac:picMkLst>
            <pc:docMk/>
            <pc:sldMk cId="2436708834" sldId="339"/>
            <ac:picMk id="3" creationId="{0050B087-B510-382D-F446-FE67B02B84A0}"/>
          </ac:picMkLst>
        </pc:picChg>
      </pc:sldChg>
      <pc:sldChg chg="modSp del">
        <pc:chgData name="Nicholas Scaltrito" userId="S::nicholas@planetark.org::5f89ba4f-46a3-4ba7-ad79-10e5ed4f9ede" providerId="AD" clId="Web-{A8FF31E9-67E6-7114-C3B2-39AA4AC82190}" dt="2024-08-07T06:21:55.224" v="88"/>
        <pc:sldMkLst>
          <pc:docMk/>
          <pc:sldMk cId="1600168256" sldId="340"/>
        </pc:sldMkLst>
        <pc:spChg chg="mod">
          <ac:chgData name="Nicholas Scaltrito" userId="S::nicholas@planetark.org::5f89ba4f-46a3-4ba7-ad79-10e5ed4f9ede" providerId="AD" clId="Web-{A8FF31E9-67E6-7114-C3B2-39AA4AC82190}" dt="2024-08-07T06:16:08.760" v="23" actId="20577"/>
          <ac:spMkLst>
            <pc:docMk/>
            <pc:sldMk cId="1600168256" sldId="340"/>
            <ac:spMk id="18" creationId="{35292EE6-5746-4D2A-B004-268A82E60694}"/>
          </ac:spMkLst>
        </pc:spChg>
      </pc:sldChg>
      <pc:sldChg chg="del">
        <pc:chgData name="Nicholas Scaltrito" userId="S::nicholas@planetark.org::5f89ba4f-46a3-4ba7-ad79-10e5ed4f9ede" providerId="AD" clId="Web-{A8FF31E9-67E6-7114-C3B2-39AA4AC82190}" dt="2024-08-07T06:30:52.241" v="191"/>
        <pc:sldMkLst>
          <pc:docMk/>
          <pc:sldMk cId="3630627037" sldId="341"/>
        </pc:sldMkLst>
      </pc:sldChg>
      <pc:sldChg chg="addSp delSp modSp add mod ord setBg">
        <pc:chgData name="Nicholas Scaltrito" userId="S::nicholas@planetark.org::5f89ba4f-46a3-4ba7-ad79-10e5ed4f9ede" providerId="AD" clId="Web-{A8FF31E9-67E6-7114-C3B2-39AA4AC82190}" dt="2024-08-07T06:22:14.115" v="91"/>
        <pc:sldMkLst>
          <pc:docMk/>
          <pc:sldMk cId="2891664786" sldId="342"/>
        </pc:sldMkLst>
        <pc:spChg chg="mod">
          <ac:chgData name="Nicholas Scaltrito" userId="S::nicholas@planetark.org::5f89ba4f-46a3-4ba7-ad79-10e5ed4f9ede" providerId="AD" clId="Web-{A8FF31E9-67E6-7114-C3B2-39AA4AC82190}" dt="2024-08-07T06:17:52.857" v="45" actId="1076"/>
          <ac:spMkLst>
            <pc:docMk/>
            <pc:sldMk cId="2891664786" sldId="342"/>
            <ac:spMk id="2" creationId="{00000000-0000-0000-0000-000000000000}"/>
          </ac:spMkLst>
        </pc:spChg>
        <pc:spChg chg="del mod">
          <ac:chgData name="Nicholas Scaltrito" userId="S::nicholas@planetark.org::5f89ba4f-46a3-4ba7-ad79-10e5ed4f9ede" providerId="AD" clId="Web-{A8FF31E9-67E6-7114-C3B2-39AA4AC82190}" dt="2024-08-07T06:18:37.530" v="48"/>
          <ac:spMkLst>
            <pc:docMk/>
            <pc:sldMk cId="2891664786" sldId="342"/>
            <ac:spMk id="6" creationId="{00000000-0000-0000-0000-000000000000}"/>
          </ac:spMkLst>
        </pc:spChg>
        <pc:spChg chg="del mod">
          <ac:chgData name="Nicholas Scaltrito" userId="S::nicholas@planetark.org::5f89ba4f-46a3-4ba7-ad79-10e5ed4f9ede" providerId="AD" clId="Web-{A8FF31E9-67E6-7114-C3B2-39AA4AC82190}" dt="2024-08-07T06:17:42.935" v="43"/>
          <ac:spMkLst>
            <pc:docMk/>
            <pc:sldMk cId="2891664786" sldId="342"/>
            <ac:spMk id="7" creationId="{00000000-0000-0000-0000-000000000000}"/>
          </ac:spMkLst>
        </pc:spChg>
        <pc:picChg chg="add mod">
          <ac:chgData name="Nicholas Scaltrito" userId="S::nicholas@planetark.org::5f89ba4f-46a3-4ba7-ad79-10e5ed4f9ede" providerId="AD" clId="Web-{A8FF31E9-67E6-7114-C3B2-39AA4AC82190}" dt="2024-08-07T06:17:55.716" v="47" actId="1076"/>
          <ac:picMkLst>
            <pc:docMk/>
            <pc:sldMk cId="2891664786" sldId="342"/>
            <ac:picMk id="10" creationId="{F4F82015-0C20-AC04-6D40-209C0F4902FD}"/>
          </ac:picMkLst>
        </pc:picChg>
        <pc:picChg chg="add del mod">
          <ac:chgData name="Nicholas Scaltrito" userId="S::nicholas@planetark.org::5f89ba4f-46a3-4ba7-ad79-10e5ed4f9ede" providerId="AD" clId="Web-{A8FF31E9-67E6-7114-C3B2-39AA4AC82190}" dt="2024-08-07T06:22:14.115" v="91"/>
          <ac:picMkLst>
            <pc:docMk/>
            <pc:sldMk cId="2891664786" sldId="342"/>
            <ac:picMk id="11" creationId="{600C7C5E-ACA0-A3AC-9ECE-4559A810C655}"/>
          </ac:picMkLst>
        </pc:picChg>
      </pc:sldChg>
      <pc:sldChg chg="addSp delSp modSp add mod ord setBg">
        <pc:chgData name="Nicholas Scaltrito" userId="S::nicholas@planetark.org::5f89ba4f-46a3-4ba7-ad79-10e5ed4f9ede" providerId="AD" clId="Web-{A8FF31E9-67E6-7114-C3B2-39AA4AC82190}" dt="2024-08-07T06:21:53.614" v="87" actId="1076"/>
        <pc:sldMkLst>
          <pc:docMk/>
          <pc:sldMk cId="3965874746" sldId="343"/>
        </pc:sldMkLst>
        <pc:spChg chg="del">
          <ac:chgData name="Nicholas Scaltrito" userId="S::nicholas@planetark.org::5f89ba4f-46a3-4ba7-ad79-10e5ed4f9ede" providerId="AD" clId="Web-{A8FF31E9-67E6-7114-C3B2-39AA4AC82190}" dt="2024-08-07T06:19:15.328" v="52"/>
          <ac:spMkLst>
            <pc:docMk/>
            <pc:sldMk cId="3965874746" sldId="343"/>
            <ac:spMk id="2" creationId="{00000000-0000-0000-0000-000000000000}"/>
          </ac:spMkLst>
        </pc:spChg>
        <pc:spChg chg="del">
          <ac:chgData name="Nicholas Scaltrito" userId="S::nicholas@planetark.org::5f89ba4f-46a3-4ba7-ad79-10e5ed4f9ede" providerId="AD" clId="Web-{A8FF31E9-67E6-7114-C3B2-39AA4AC82190}" dt="2024-08-07T06:19:21.203" v="54"/>
          <ac:spMkLst>
            <pc:docMk/>
            <pc:sldMk cId="3965874746" sldId="343"/>
            <ac:spMk id="6" creationId="{00000000-0000-0000-0000-000000000000}"/>
          </ac:spMkLst>
        </pc:spChg>
        <pc:spChg chg="del">
          <ac:chgData name="Nicholas Scaltrito" userId="S::nicholas@planetark.org::5f89ba4f-46a3-4ba7-ad79-10e5ed4f9ede" providerId="AD" clId="Web-{A8FF31E9-67E6-7114-C3B2-39AA4AC82190}" dt="2024-08-07T06:19:17.094" v="53"/>
          <ac:spMkLst>
            <pc:docMk/>
            <pc:sldMk cId="3965874746" sldId="343"/>
            <ac:spMk id="7" creationId="{00000000-0000-0000-0000-000000000000}"/>
          </ac:spMkLst>
        </pc:spChg>
        <pc:spChg chg="add mod ord">
          <ac:chgData name="Nicholas Scaltrito" userId="S::nicholas@planetark.org::5f89ba4f-46a3-4ba7-ad79-10e5ed4f9ede" providerId="AD" clId="Web-{A8FF31E9-67E6-7114-C3B2-39AA4AC82190}" dt="2024-08-07T06:20:33.659" v="73" actId="14100"/>
          <ac:spMkLst>
            <pc:docMk/>
            <pc:sldMk cId="3965874746" sldId="343"/>
            <ac:spMk id="14" creationId="{10333BB0-637E-2D34-04C1-9D5E2783D506}"/>
          </ac:spMkLst>
        </pc:spChg>
        <pc:spChg chg="add mod">
          <ac:chgData name="Nicholas Scaltrito" userId="S::nicholas@planetark.org::5f89ba4f-46a3-4ba7-ad79-10e5ed4f9ede" providerId="AD" clId="Web-{A8FF31E9-67E6-7114-C3B2-39AA4AC82190}" dt="2024-08-07T06:21:44.864" v="84" actId="1076"/>
          <ac:spMkLst>
            <pc:docMk/>
            <pc:sldMk cId="3965874746" sldId="343"/>
            <ac:spMk id="16" creationId="{958FE5EF-7412-BE79-E904-64D52F22B77A}"/>
          </ac:spMkLst>
        </pc:spChg>
        <pc:picChg chg="add del mod">
          <ac:chgData name="Nicholas Scaltrito" userId="S::nicholas@planetark.org::5f89ba4f-46a3-4ba7-ad79-10e5ed4f9ede" providerId="AD" clId="Web-{A8FF31E9-67E6-7114-C3B2-39AA4AC82190}" dt="2024-08-07T06:21:45.724" v="85"/>
          <ac:picMkLst>
            <pc:docMk/>
            <pc:sldMk cId="3965874746" sldId="343"/>
            <ac:picMk id="10" creationId="{1C4118A3-D203-C677-B9CB-A87D6586CD4A}"/>
          </ac:picMkLst>
        </pc:picChg>
        <pc:picChg chg="add del mod">
          <ac:chgData name="Nicholas Scaltrito" userId="S::nicholas@planetark.org::5f89ba4f-46a3-4ba7-ad79-10e5ed4f9ede" providerId="AD" clId="Web-{A8FF31E9-67E6-7114-C3B2-39AA4AC82190}" dt="2024-08-07T06:20:13.768" v="65"/>
          <ac:picMkLst>
            <pc:docMk/>
            <pc:sldMk cId="3965874746" sldId="343"/>
            <ac:picMk id="12" creationId="{8D1C705F-16DC-E50E-7C5B-ECFE9FA2649C}"/>
          </ac:picMkLst>
        </pc:picChg>
        <pc:picChg chg="add mod">
          <ac:chgData name="Nicholas Scaltrito" userId="S::nicholas@planetark.org::5f89ba4f-46a3-4ba7-ad79-10e5ed4f9ede" providerId="AD" clId="Web-{A8FF31E9-67E6-7114-C3B2-39AA4AC82190}" dt="2024-08-07T06:21:53.614" v="87" actId="1076"/>
          <ac:picMkLst>
            <pc:docMk/>
            <pc:sldMk cId="3965874746" sldId="343"/>
            <ac:picMk id="18" creationId="{43377685-3970-50D2-1DD0-60C45992B0C0}"/>
          </ac:picMkLst>
        </pc:picChg>
      </pc:sldChg>
      <pc:sldChg chg="addSp delSp modSp add ord replId">
        <pc:chgData name="Nicholas Scaltrito" userId="S::nicholas@planetark.org::5f89ba4f-46a3-4ba7-ad79-10e5ed4f9ede" providerId="AD" clId="Web-{A8FF31E9-67E6-7114-C3B2-39AA4AC82190}" dt="2024-08-07T06:22:44.022" v="100" actId="1076"/>
        <pc:sldMkLst>
          <pc:docMk/>
          <pc:sldMk cId="935610960" sldId="344"/>
        </pc:sldMkLst>
        <pc:spChg chg="del">
          <ac:chgData name="Nicholas Scaltrito" userId="S::nicholas@planetark.org::5f89ba4f-46a3-4ba7-ad79-10e5ed4f9ede" providerId="AD" clId="Web-{A8FF31E9-67E6-7114-C3B2-39AA4AC82190}" dt="2024-08-07T06:22:24.772" v="95"/>
          <ac:spMkLst>
            <pc:docMk/>
            <pc:sldMk cId="935610960" sldId="344"/>
            <ac:spMk id="2" creationId="{00000000-0000-0000-0000-000000000000}"/>
          </ac:spMkLst>
        </pc:spChg>
        <pc:picChg chg="add mod">
          <ac:chgData name="Nicholas Scaltrito" userId="S::nicholas@planetark.org::5f89ba4f-46a3-4ba7-ad79-10e5ed4f9ede" providerId="AD" clId="Web-{A8FF31E9-67E6-7114-C3B2-39AA4AC82190}" dt="2024-08-07T06:22:44.022" v="100" actId="1076"/>
          <ac:picMkLst>
            <pc:docMk/>
            <pc:sldMk cId="935610960" sldId="344"/>
            <ac:picMk id="7" creationId="{F015528C-7DC5-D40E-62E6-17D045712B75}"/>
          </ac:picMkLst>
        </pc:picChg>
        <pc:picChg chg="del">
          <ac:chgData name="Nicholas Scaltrito" userId="S::nicholas@planetark.org::5f89ba4f-46a3-4ba7-ad79-10e5ed4f9ede" providerId="AD" clId="Web-{A8FF31E9-67E6-7114-C3B2-39AA4AC82190}" dt="2024-08-07T06:22:23.553" v="94"/>
          <ac:picMkLst>
            <pc:docMk/>
            <pc:sldMk cId="935610960" sldId="344"/>
            <ac:picMk id="10" creationId="{F4F82015-0C20-AC04-6D40-209C0F4902FD}"/>
          </ac:picMkLst>
        </pc:picChg>
      </pc:sldChg>
      <pc:sldChg chg="addSp delSp modSp add ord replId">
        <pc:chgData name="Nicholas Scaltrito" userId="S::nicholas@planetark.org::5f89ba4f-46a3-4ba7-ad79-10e5ed4f9ede" providerId="AD" clId="Web-{A8FF31E9-67E6-7114-C3B2-39AA4AC82190}" dt="2024-08-07T06:31:10.695" v="199"/>
        <pc:sldMkLst>
          <pc:docMk/>
          <pc:sldMk cId="4172970721" sldId="345"/>
        </pc:sldMkLst>
        <pc:picChg chg="add mod">
          <ac:chgData name="Nicholas Scaltrito" userId="S::nicholas@planetark.org::5f89ba4f-46a3-4ba7-ad79-10e5ed4f9ede" providerId="AD" clId="Web-{A8FF31E9-67E6-7114-C3B2-39AA4AC82190}" dt="2024-08-07T06:23:19.867" v="110" actId="1076"/>
          <ac:picMkLst>
            <pc:docMk/>
            <pc:sldMk cId="4172970721" sldId="345"/>
            <ac:picMk id="2" creationId="{A92841A5-B19B-C660-29A3-8E4DE5249112}"/>
          </ac:picMkLst>
        </pc:picChg>
        <pc:picChg chg="del">
          <ac:chgData name="Nicholas Scaltrito" userId="S::nicholas@planetark.org::5f89ba4f-46a3-4ba7-ad79-10e5ed4f9ede" providerId="AD" clId="Web-{A8FF31E9-67E6-7114-C3B2-39AA4AC82190}" dt="2024-08-07T06:23:16.883" v="109"/>
          <ac:picMkLst>
            <pc:docMk/>
            <pc:sldMk cId="4172970721" sldId="345"/>
            <ac:picMk id="7" creationId="{F015528C-7DC5-D40E-62E6-17D045712B75}"/>
          </ac:picMkLst>
        </pc:picChg>
      </pc:sldChg>
      <pc:sldChg chg="addSp delSp modSp add replId">
        <pc:chgData name="Nicholas Scaltrito" userId="S::nicholas@planetark.org::5f89ba4f-46a3-4ba7-ad79-10e5ed4f9ede" providerId="AD" clId="Web-{A8FF31E9-67E6-7114-C3B2-39AA4AC82190}" dt="2024-08-07T06:26:36.733" v="129" actId="1076"/>
        <pc:sldMkLst>
          <pc:docMk/>
          <pc:sldMk cId="2740318675" sldId="346"/>
        </pc:sldMkLst>
        <pc:spChg chg="add mod">
          <ac:chgData name="Nicholas Scaltrito" userId="S::nicholas@planetark.org::5f89ba4f-46a3-4ba7-ad79-10e5ed4f9ede" providerId="AD" clId="Web-{A8FF31E9-67E6-7114-C3B2-39AA4AC82190}" dt="2024-08-07T06:26:36.717" v="128" actId="1076"/>
          <ac:spMkLst>
            <pc:docMk/>
            <pc:sldMk cId="2740318675" sldId="346"/>
            <ac:spMk id="12" creationId="{B039EEAA-E7A3-3F43-F27C-23A04C74AE26}"/>
          </ac:spMkLst>
        </pc:spChg>
        <pc:spChg chg="add mod">
          <ac:chgData name="Nicholas Scaltrito" userId="S::nicholas@planetark.org::5f89ba4f-46a3-4ba7-ad79-10e5ed4f9ede" providerId="AD" clId="Web-{A8FF31E9-67E6-7114-C3B2-39AA4AC82190}" dt="2024-08-07T06:26:36.733" v="129" actId="1076"/>
          <ac:spMkLst>
            <pc:docMk/>
            <pc:sldMk cId="2740318675" sldId="346"/>
            <ac:spMk id="14" creationId="{9EE0164A-5883-7AFE-21CF-E774647076E1}"/>
          </ac:spMkLst>
        </pc:spChg>
        <pc:picChg chg="del">
          <ac:chgData name="Nicholas Scaltrito" userId="S::nicholas@planetark.org::5f89ba4f-46a3-4ba7-ad79-10e5ed4f9ede" providerId="AD" clId="Web-{A8FF31E9-67E6-7114-C3B2-39AA4AC82190}" dt="2024-08-07T06:23:54.540" v="119"/>
          <ac:picMkLst>
            <pc:docMk/>
            <pc:sldMk cId="2740318675" sldId="346"/>
            <ac:picMk id="2" creationId="{A92841A5-B19B-C660-29A3-8E4DE5249112}"/>
          </ac:picMkLst>
        </pc:picChg>
        <pc:picChg chg="add del mod">
          <ac:chgData name="Nicholas Scaltrito" userId="S::nicholas@planetark.org::5f89ba4f-46a3-4ba7-ad79-10e5ed4f9ede" providerId="AD" clId="Web-{A8FF31E9-67E6-7114-C3B2-39AA4AC82190}" dt="2024-08-07T06:26:29.264" v="123"/>
          <ac:picMkLst>
            <pc:docMk/>
            <pc:sldMk cId="2740318675" sldId="346"/>
            <ac:picMk id="7" creationId="{54D5B92C-E3B8-A1F9-D3E7-D48D7D64924D}"/>
          </ac:picMkLst>
        </pc:picChg>
        <pc:picChg chg="add mod">
          <ac:chgData name="Nicholas Scaltrito" userId="S::nicholas@planetark.org::5f89ba4f-46a3-4ba7-ad79-10e5ed4f9ede" providerId="AD" clId="Web-{A8FF31E9-67E6-7114-C3B2-39AA4AC82190}" dt="2024-08-07T06:26:36.717" v="127" actId="1076"/>
          <ac:picMkLst>
            <pc:docMk/>
            <pc:sldMk cId="2740318675" sldId="346"/>
            <ac:picMk id="10" creationId="{EA530109-FF56-FA7B-7B39-FA4DC963C1B5}"/>
          </ac:picMkLst>
        </pc:picChg>
      </pc:sldChg>
      <pc:sldChg chg="add replId">
        <pc:chgData name="Nicholas Scaltrito" userId="S::nicholas@planetark.org::5f89ba4f-46a3-4ba7-ad79-10e5ed4f9ede" providerId="AD" clId="Web-{A8FF31E9-67E6-7114-C3B2-39AA4AC82190}" dt="2024-08-07T06:26:15.154" v="121"/>
        <pc:sldMkLst>
          <pc:docMk/>
          <pc:sldMk cId="1732360256" sldId="347"/>
        </pc:sldMkLst>
      </pc:sldChg>
      <pc:sldChg chg="modSp add replId">
        <pc:chgData name="Nicholas Scaltrito" userId="S::nicholas@planetark.org::5f89ba4f-46a3-4ba7-ad79-10e5ed4f9ede" providerId="AD" clId="Web-{A8FF31E9-67E6-7114-C3B2-39AA4AC82190}" dt="2024-08-07T06:27:59.876" v="148" actId="20577"/>
        <pc:sldMkLst>
          <pc:docMk/>
          <pc:sldMk cId="3766405054" sldId="348"/>
        </pc:sldMkLst>
        <pc:spChg chg="mod">
          <ac:chgData name="Nicholas Scaltrito" userId="S::nicholas@planetark.org::5f89ba4f-46a3-4ba7-ad79-10e5ed4f9ede" providerId="AD" clId="Web-{A8FF31E9-67E6-7114-C3B2-39AA4AC82190}" dt="2024-08-07T06:27:59.876" v="148" actId="20577"/>
          <ac:spMkLst>
            <pc:docMk/>
            <pc:sldMk cId="3766405054" sldId="348"/>
            <ac:spMk id="8" creationId="{00000000-0000-0000-0000-000000000000}"/>
          </ac:spMkLst>
        </pc:spChg>
      </pc:sldChg>
      <pc:sldChg chg="modSp add replId">
        <pc:chgData name="Nicholas Scaltrito" userId="S::nicholas@planetark.org::5f89ba4f-46a3-4ba7-ad79-10e5ed4f9ede" providerId="AD" clId="Web-{A8FF31E9-67E6-7114-C3B2-39AA4AC82190}" dt="2024-08-07T06:28:02.767" v="149" actId="20577"/>
        <pc:sldMkLst>
          <pc:docMk/>
          <pc:sldMk cId="3054128186" sldId="349"/>
        </pc:sldMkLst>
        <pc:spChg chg="mod">
          <ac:chgData name="Nicholas Scaltrito" userId="S::nicholas@planetark.org::5f89ba4f-46a3-4ba7-ad79-10e5ed4f9ede" providerId="AD" clId="Web-{A8FF31E9-67E6-7114-C3B2-39AA4AC82190}" dt="2024-08-07T06:28:02.767" v="149" actId="20577"/>
          <ac:spMkLst>
            <pc:docMk/>
            <pc:sldMk cId="3054128186" sldId="349"/>
            <ac:spMk id="8" creationId="{00000000-0000-0000-0000-000000000000}"/>
          </ac:spMkLst>
        </pc:spChg>
      </pc:sldChg>
      <pc:sldChg chg="modSp add replId">
        <pc:chgData name="Nicholas Scaltrito" userId="S::nicholas@planetark.org::5f89ba4f-46a3-4ba7-ad79-10e5ed4f9ede" providerId="AD" clId="Web-{A8FF31E9-67E6-7114-C3B2-39AA4AC82190}" dt="2024-08-07T06:28:05.736" v="150" actId="20577"/>
        <pc:sldMkLst>
          <pc:docMk/>
          <pc:sldMk cId="2523178460" sldId="350"/>
        </pc:sldMkLst>
        <pc:spChg chg="mod">
          <ac:chgData name="Nicholas Scaltrito" userId="S::nicholas@planetark.org::5f89ba4f-46a3-4ba7-ad79-10e5ed4f9ede" providerId="AD" clId="Web-{A8FF31E9-67E6-7114-C3B2-39AA4AC82190}" dt="2024-08-07T06:28:05.736" v="150" actId="20577"/>
          <ac:spMkLst>
            <pc:docMk/>
            <pc:sldMk cId="2523178460" sldId="350"/>
            <ac:spMk id="8" creationId="{00000000-0000-0000-0000-000000000000}"/>
          </ac:spMkLst>
        </pc:spChg>
      </pc:sldChg>
      <pc:sldChg chg="modSp add replId">
        <pc:chgData name="Nicholas Scaltrito" userId="S::nicholas@planetark.org::5f89ba4f-46a3-4ba7-ad79-10e5ed4f9ede" providerId="AD" clId="Web-{A8FF31E9-67E6-7114-C3B2-39AA4AC82190}" dt="2024-08-07T06:28:09.658" v="151" actId="20577"/>
        <pc:sldMkLst>
          <pc:docMk/>
          <pc:sldMk cId="1705547718" sldId="351"/>
        </pc:sldMkLst>
        <pc:spChg chg="mod">
          <ac:chgData name="Nicholas Scaltrito" userId="S::nicholas@planetark.org::5f89ba4f-46a3-4ba7-ad79-10e5ed4f9ede" providerId="AD" clId="Web-{A8FF31E9-67E6-7114-C3B2-39AA4AC82190}" dt="2024-08-07T06:28:09.658" v="151" actId="20577"/>
          <ac:spMkLst>
            <pc:docMk/>
            <pc:sldMk cId="1705547718" sldId="351"/>
            <ac:spMk id="8" creationId="{00000000-0000-0000-0000-000000000000}"/>
          </ac:spMkLst>
        </pc:spChg>
      </pc:sldChg>
      <pc:sldChg chg="modSp add replId">
        <pc:chgData name="Nicholas Scaltrito" userId="S::nicholas@planetark.org::5f89ba4f-46a3-4ba7-ad79-10e5ed4f9ede" providerId="AD" clId="Web-{A8FF31E9-67E6-7114-C3B2-39AA4AC82190}" dt="2024-08-07T06:28:14.376" v="152" actId="20577"/>
        <pc:sldMkLst>
          <pc:docMk/>
          <pc:sldMk cId="3344742270" sldId="352"/>
        </pc:sldMkLst>
        <pc:spChg chg="mod">
          <ac:chgData name="Nicholas Scaltrito" userId="S::nicholas@planetark.org::5f89ba4f-46a3-4ba7-ad79-10e5ed4f9ede" providerId="AD" clId="Web-{A8FF31E9-67E6-7114-C3B2-39AA4AC82190}" dt="2024-08-07T06:28:14.376" v="152" actId="20577"/>
          <ac:spMkLst>
            <pc:docMk/>
            <pc:sldMk cId="3344742270" sldId="352"/>
            <ac:spMk id="8" creationId="{00000000-0000-0000-0000-000000000000}"/>
          </ac:spMkLst>
        </pc:spChg>
      </pc:sldChg>
      <pc:sldChg chg="modSp add replId">
        <pc:chgData name="Nicholas Scaltrito" userId="S::nicholas@planetark.org::5f89ba4f-46a3-4ba7-ad79-10e5ed4f9ede" providerId="AD" clId="Web-{A8FF31E9-67E6-7114-C3B2-39AA4AC82190}" dt="2024-08-07T06:28:18.486" v="154" actId="20577"/>
        <pc:sldMkLst>
          <pc:docMk/>
          <pc:sldMk cId="4159465894" sldId="353"/>
        </pc:sldMkLst>
        <pc:spChg chg="mod">
          <ac:chgData name="Nicholas Scaltrito" userId="S::nicholas@planetark.org::5f89ba4f-46a3-4ba7-ad79-10e5ed4f9ede" providerId="AD" clId="Web-{A8FF31E9-67E6-7114-C3B2-39AA4AC82190}" dt="2024-08-07T06:28:18.486" v="154" actId="20577"/>
          <ac:spMkLst>
            <pc:docMk/>
            <pc:sldMk cId="4159465894" sldId="353"/>
            <ac:spMk id="8" creationId="{00000000-0000-0000-0000-000000000000}"/>
          </ac:spMkLst>
        </pc:spChg>
      </pc:sldChg>
      <pc:sldChg chg="modSp add replId">
        <pc:chgData name="Nicholas Scaltrito" userId="S::nicholas@planetark.org::5f89ba4f-46a3-4ba7-ad79-10e5ed4f9ede" providerId="AD" clId="Web-{A8FF31E9-67E6-7114-C3B2-39AA4AC82190}" dt="2024-08-07T06:28:21.892" v="155" actId="20577"/>
        <pc:sldMkLst>
          <pc:docMk/>
          <pc:sldMk cId="331849840" sldId="354"/>
        </pc:sldMkLst>
        <pc:spChg chg="mod">
          <ac:chgData name="Nicholas Scaltrito" userId="S::nicholas@planetark.org::5f89ba4f-46a3-4ba7-ad79-10e5ed4f9ede" providerId="AD" clId="Web-{A8FF31E9-67E6-7114-C3B2-39AA4AC82190}" dt="2024-08-07T06:28:21.892" v="155" actId="20577"/>
          <ac:spMkLst>
            <pc:docMk/>
            <pc:sldMk cId="331849840" sldId="354"/>
            <ac:spMk id="8" creationId="{00000000-0000-0000-0000-000000000000}"/>
          </ac:spMkLst>
        </pc:spChg>
      </pc:sldChg>
      <pc:sldChg chg="modSp add replId">
        <pc:chgData name="Nicholas Scaltrito" userId="S::nicholas@planetark.org::5f89ba4f-46a3-4ba7-ad79-10e5ed4f9ede" providerId="AD" clId="Web-{A8FF31E9-67E6-7114-C3B2-39AA4AC82190}" dt="2024-08-07T06:28:26.096" v="156" actId="20577"/>
        <pc:sldMkLst>
          <pc:docMk/>
          <pc:sldMk cId="2736129538" sldId="355"/>
        </pc:sldMkLst>
        <pc:spChg chg="mod">
          <ac:chgData name="Nicholas Scaltrito" userId="S::nicholas@planetark.org::5f89ba4f-46a3-4ba7-ad79-10e5ed4f9ede" providerId="AD" clId="Web-{A8FF31E9-67E6-7114-C3B2-39AA4AC82190}" dt="2024-08-07T06:28:26.096" v="156" actId="20577"/>
          <ac:spMkLst>
            <pc:docMk/>
            <pc:sldMk cId="2736129538" sldId="355"/>
            <ac:spMk id="8" creationId="{00000000-0000-0000-0000-000000000000}"/>
          </ac:spMkLst>
        </pc:spChg>
      </pc:sldChg>
      <pc:sldChg chg="modSp add replId">
        <pc:chgData name="Nicholas Scaltrito" userId="S::nicholas@planetark.org::5f89ba4f-46a3-4ba7-ad79-10e5ed4f9ede" providerId="AD" clId="Web-{A8FF31E9-67E6-7114-C3B2-39AA4AC82190}" dt="2024-08-07T06:28:43.440" v="158" actId="20577"/>
        <pc:sldMkLst>
          <pc:docMk/>
          <pc:sldMk cId="2795036903" sldId="356"/>
        </pc:sldMkLst>
        <pc:spChg chg="mod">
          <ac:chgData name="Nicholas Scaltrito" userId="S::nicholas@planetark.org::5f89ba4f-46a3-4ba7-ad79-10e5ed4f9ede" providerId="AD" clId="Web-{A8FF31E9-67E6-7114-C3B2-39AA4AC82190}" dt="2024-08-07T06:28:43.440" v="158" actId="20577"/>
          <ac:spMkLst>
            <pc:docMk/>
            <pc:sldMk cId="2795036903" sldId="356"/>
            <ac:spMk id="8" creationId="{00000000-0000-0000-0000-000000000000}"/>
          </ac:spMkLst>
        </pc:spChg>
      </pc:sldChg>
      <pc:sldChg chg="addSp delSp modSp add ord replId">
        <pc:chgData name="Nicholas Scaltrito" userId="S::nicholas@planetark.org::5f89ba4f-46a3-4ba7-ad79-10e5ed4f9ede" providerId="AD" clId="Web-{A8FF31E9-67E6-7114-C3B2-39AA4AC82190}" dt="2024-08-07T06:29:41.082" v="171" actId="1076"/>
        <pc:sldMkLst>
          <pc:docMk/>
          <pc:sldMk cId="3355057820" sldId="357"/>
        </pc:sldMkLst>
        <pc:spChg chg="add mod">
          <ac:chgData name="Nicholas Scaltrito" userId="S::nicholas@planetark.org::5f89ba4f-46a3-4ba7-ad79-10e5ed4f9ede" providerId="AD" clId="Web-{A8FF31E9-67E6-7114-C3B2-39AA4AC82190}" dt="2024-08-07T06:29:41.082" v="170" actId="1076"/>
          <ac:spMkLst>
            <pc:docMk/>
            <pc:sldMk cId="3355057820" sldId="357"/>
            <ac:spMk id="10" creationId="{44C070E2-A044-2B15-2B94-CD8F7ADA95FA}"/>
          </ac:spMkLst>
        </pc:spChg>
        <pc:spChg chg="add mod">
          <ac:chgData name="Nicholas Scaltrito" userId="S::nicholas@planetark.org::5f89ba4f-46a3-4ba7-ad79-10e5ed4f9ede" providerId="AD" clId="Web-{A8FF31E9-67E6-7114-C3B2-39AA4AC82190}" dt="2024-08-07T06:29:41.082" v="171" actId="1076"/>
          <ac:spMkLst>
            <pc:docMk/>
            <pc:sldMk cId="3355057820" sldId="357"/>
            <ac:spMk id="12" creationId="{4A6B229F-6BAF-422E-9F21-9E04347C9803}"/>
          </ac:spMkLst>
        </pc:spChg>
        <pc:picChg chg="add mod">
          <ac:chgData name="Nicholas Scaltrito" userId="S::nicholas@planetark.org::5f89ba4f-46a3-4ba7-ad79-10e5ed4f9ede" providerId="AD" clId="Web-{A8FF31E9-67E6-7114-C3B2-39AA4AC82190}" dt="2024-08-07T06:29:41.067" v="169" actId="1076"/>
          <ac:picMkLst>
            <pc:docMk/>
            <pc:sldMk cId="3355057820" sldId="357"/>
            <ac:picMk id="6" creationId="{21B13209-349E-F976-077F-7B76C65B4CE1}"/>
          </ac:picMkLst>
        </pc:picChg>
        <pc:picChg chg="del">
          <ac:chgData name="Nicholas Scaltrito" userId="S::nicholas@planetark.org::5f89ba4f-46a3-4ba7-ad79-10e5ed4f9ede" providerId="AD" clId="Web-{A8FF31E9-67E6-7114-C3B2-39AA4AC82190}" dt="2024-08-07T06:29:28.082" v="162"/>
          <ac:picMkLst>
            <pc:docMk/>
            <pc:sldMk cId="3355057820" sldId="357"/>
            <ac:picMk id="7" creationId="{F015528C-7DC5-D40E-62E6-17D045712B75}"/>
          </ac:picMkLst>
        </pc:picChg>
      </pc:sldChg>
      <pc:sldChg chg="addSp delSp modSp add replId">
        <pc:chgData name="Nicholas Scaltrito" userId="S::nicholas@planetark.org::5f89ba4f-46a3-4ba7-ad79-10e5ed4f9ede" providerId="AD" clId="Web-{A8FF31E9-67E6-7114-C3B2-39AA4AC82190}" dt="2024-08-07T06:30:13.115" v="182"/>
        <pc:sldMkLst>
          <pc:docMk/>
          <pc:sldMk cId="3866202305" sldId="358"/>
        </pc:sldMkLst>
        <pc:spChg chg="del">
          <ac:chgData name="Nicholas Scaltrito" userId="S::nicholas@planetark.org::5f89ba4f-46a3-4ba7-ad79-10e5ed4f9ede" providerId="AD" clId="Web-{A8FF31E9-67E6-7114-C3B2-39AA4AC82190}" dt="2024-08-07T06:30:02.645" v="175"/>
          <ac:spMkLst>
            <pc:docMk/>
            <pc:sldMk cId="3866202305" sldId="358"/>
            <ac:spMk id="10" creationId="{44C070E2-A044-2B15-2B94-CD8F7ADA95FA}"/>
          </ac:spMkLst>
        </pc:spChg>
        <pc:spChg chg="add mod">
          <ac:chgData name="Nicholas Scaltrito" userId="S::nicholas@planetark.org::5f89ba4f-46a3-4ba7-ad79-10e5ed4f9ede" providerId="AD" clId="Web-{A8FF31E9-67E6-7114-C3B2-39AA4AC82190}" dt="2024-08-07T06:30:06.942" v="180" actId="1076"/>
          <ac:spMkLst>
            <pc:docMk/>
            <pc:sldMk cId="3866202305" sldId="358"/>
            <ac:spMk id="11" creationId="{3461F61C-C4CD-B1CE-8C03-15C179E95568}"/>
          </ac:spMkLst>
        </pc:spChg>
        <pc:spChg chg="del">
          <ac:chgData name="Nicholas Scaltrito" userId="S::nicholas@planetark.org::5f89ba4f-46a3-4ba7-ad79-10e5ed4f9ede" providerId="AD" clId="Web-{A8FF31E9-67E6-7114-C3B2-39AA4AC82190}" dt="2024-08-07T06:30:02.645" v="174"/>
          <ac:spMkLst>
            <pc:docMk/>
            <pc:sldMk cId="3866202305" sldId="358"/>
            <ac:spMk id="12" creationId="{4A6B229F-6BAF-422E-9F21-9E04347C9803}"/>
          </ac:spMkLst>
        </pc:spChg>
        <pc:spChg chg="add mod">
          <ac:chgData name="Nicholas Scaltrito" userId="S::nicholas@planetark.org::5f89ba4f-46a3-4ba7-ad79-10e5ed4f9ede" providerId="AD" clId="Web-{A8FF31E9-67E6-7114-C3B2-39AA4AC82190}" dt="2024-08-07T06:30:13.115" v="182"/>
          <ac:spMkLst>
            <pc:docMk/>
            <pc:sldMk cId="3866202305" sldId="358"/>
            <ac:spMk id="14" creationId="{69F606C9-302A-6DB9-D785-918A56264145}"/>
          </ac:spMkLst>
        </pc:spChg>
        <pc:picChg chg="del">
          <ac:chgData name="Nicholas Scaltrito" userId="S::nicholas@planetark.org::5f89ba4f-46a3-4ba7-ad79-10e5ed4f9ede" providerId="AD" clId="Web-{A8FF31E9-67E6-7114-C3B2-39AA4AC82190}" dt="2024-08-07T06:30:00.677" v="173"/>
          <ac:picMkLst>
            <pc:docMk/>
            <pc:sldMk cId="3866202305" sldId="358"/>
            <ac:picMk id="6" creationId="{21B13209-349E-F976-077F-7B76C65B4CE1}"/>
          </ac:picMkLst>
        </pc:picChg>
        <pc:picChg chg="add mod">
          <ac:chgData name="Nicholas Scaltrito" userId="S::nicholas@planetark.org::5f89ba4f-46a3-4ba7-ad79-10e5ed4f9ede" providerId="AD" clId="Web-{A8FF31E9-67E6-7114-C3B2-39AA4AC82190}" dt="2024-08-07T06:30:06.927" v="179" actId="1076"/>
          <ac:picMkLst>
            <pc:docMk/>
            <pc:sldMk cId="3866202305" sldId="358"/>
            <ac:picMk id="7" creationId="{E17F6870-293C-4B38-33B6-ECE9CF77EF79}"/>
          </ac:picMkLst>
        </pc:picChg>
      </pc:sldChg>
      <pc:sldChg chg="addSp delSp modSp add ord replId">
        <pc:chgData name="Nicholas Scaltrito" userId="S::nicholas@planetark.org::5f89ba4f-46a3-4ba7-ad79-10e5ed4f9ede" providerId="AD" clId="Web-{A8FF31E9-67E6-7114-C3B2-39AA4AC82190}" dt="2024-08-07T06:30:50.913" v="190" actId="1076"/>
        <pc:sldMkLst>
          <pc:docMk/>
          <pc:sldMk cId="1450544672" sldId="359"/>
        </pc:sldMkLst>
        <pc:picChg chg="add mod">
          <ac:chgData name="Nicholas Scaltrito" userId="S::nicholas@planetark.org::5f89ba4f-46a3-4ba7-ad79-10e5ed4f9ede" providerId="AD" clId="Web-{A8FF31E9-67E6-7114-C3B2-39AA4AC82190}" dt="2024-08-07T06:30:50.913" v="190" actId="1076"/>
          <ac:picMkLst>
            <pc:docMk/>
            <pc:sldMk cId="1450544672" sldId="359"/>
            <ac:picMk id="6" creationId="{79B7A3E9-746B-44B1-4C4B-BF7EB6D84654}"/>
          </ac:picMkLst>
        </pc:picChg>
        <pc:picChg chg="del">
          <ac:chgData name="Nicholas Scaltrito" userId="S::nicholas@planetark.org::5f89ba4f-46a3-4ba7-ad79-10e5ed4f9ede" providerId="AD" clId="Web-{A8FF31E9-67E6-7114-C3B2-39AA4AC82190}" dt="2024-08-07T06:30:48.459" v="189"/>
          <ac:picMkLst>
            <pc:docMk/>
            <pc:sldMk cId="1450544672" sldId="359"/>
            <ac:picMk id="10" creationId="{EA530109-FF56-FA7B-7B39-FA4DC963C1B5}"/>
          </ac:picMkLst>
        </pc:picChg>
      </pc:sldChg>
      <pc:sldChg chg="modSp add replId">
        <pc:chgData name="Nicholas Scaltrito" userId="S::nicholas@planetark.org::5f89ba4f-46a3-4ba7-ad79-10e5ed4f9ede" providerId="AD" clId="Web-{A8FF31E9-67E6-7114-C3B2-39AA4AC82190}" dt="2024-08-07T06:32:03.915" v="241" actId="20577"/>
        <pc:sldMkLst>
          <pc:docMk/>
          <pc:sldMk cId="1067325432" sldId="360"/>
        </pc:sldMkLst>
        <pc:spChg chg="mod">
          <ac:chgData name="Nicholas Scaltrito" userId="S::nicholas@planetark.org::5f89ba4f-46a3-4ba7-ad79-10e5ed4f9ede" providerId="AD" clId="Web-{A8FF31E9-67E6-7114-C3B2-39AA4AC82190}" dt="2024-08-07T06:32:03.915" v="241" actId="20577"/>
          <ac:spMkLst>
            <pc:docMk/>
            <pc:sldMk cId="1067325432" sldId="360"/>
            <ac:spMk id="8" creationId="{00000000-0000-0000-0000-000000000000}"/>
          </ac:spMkLst>
        </pc:spChg>
      </pc:sldChg>
      <pc:sldChg chg="modSp add replId">
        <pc:chgData name="Nicholas Scaltrito" userId="S::nicholas@planetark.org::5f89ba4f-46a3-4ba7-ad79-10e5ed4f9ede" providerId="AD" clId="Web-{A8FF31E9-67E6-7114-C3B2-39AA4AC82190}" dt="2024-08-07T06:32:18.415" v="243" actId="20577"/>
        <pc:sldMkLst>
          <pc:docMk/>
          <pc:sldMk cId="2731304725" sldId="361"/>
        </pc:sldMkLst>
        <pc:spChg chg="mod">
          <ac:chgData name="Nicholas Scaltrito" userId="S::nicholas@planetark.org::5f89ba4f-46a3-4ba7-ad79-10e5ed4f9ede" providerId="AD" clId="Web-{A8FF31E9-67E6-7114-C3B2-39AA4AC82190}" dt="2024-08-07T06:32:18.415" v="243" actId="20577"/>
          <ac:spMkLst>
            <pc:docMk/>
            <pc:sldMk cId="2731304725" sldId="361"/>
            <ac:spMk id="8" creationId="{00000000-0000-0000-0000-000000000000}"/>
          </ac:spMkLst>
        </pc:spChg>
      </pc:sldChg>
    </pc:docChg>
  </pc:docChgLst>
  <pc:docChgLst>
    <pc:chgData name="Nicholas Scaltrito" userId="S::nicholas@planetark.org::5f89ba4f-46a3-4ba7-ad79-10e5ed4f9ede" providerId="AD" clId="Web-{0B4220A0-1E0D-154A-096F-6B890C595E6C}"/>
    <pc:docChg chg="modSld">
      <pc:chgData name="Nicholas Scaltrito" userId="S::nicholas@planetark.org::5f89ba4f-46a3-4ba7-ad79-10e5ed4f9ede" providerId="AD" clId="Web-{0B4220A0-1E0D-154A-096F-6B890C595E6C}" dt="2024-09-13T00:17:11.599" v="552" actId="20577"/>
      <pc:docMkLst>
        <pc:docMk/>
      </pc:docMkLst>
      <pc:sldChg chg="delSp">
        <pc:chgData name="Nicholas Scaltrito" userId="S::nicholas@planetark.org::5f89ba4f-46a3-4ba7-ad79-10e5ed4f9ede" providerId="AD" clId="Web-{0B4220A0-1E0D-154A-096F-6B890C595E6C}" dt="2024-09-13T00:07:36.351" v="541"/>
        <pc:sldMkLst>
          <pc:docMk/>
          <pc:sldMk cId="3054128186" sldId="349"/>
        </pc:sldMkLst>
        <pc:grpChg chg="del">
          <ac:chgData name="Nicholas Scaltrito" userId="S::nicholas@planetark.org::5f89ba4f-46a3-4ba7-ad79-10e5ed4f9ede" providerId="AD" clId="Web-{0B4220A0-1E0D-154A-096F-6B890C595E6C}" dt="2024-09-13T00:07:36.351" v="541"/>
          <ac:grpSpMkLst>
            <pc:docMk/>
            <pc:sldMk cId="3054128186" sldId="349"/>
            <ac:grpSpMk id="9" creationId="{00000000-0000-0000-0000-000000000000}"/>
          </ac:grpSpMkLst>
        </pc:grpChg>
      </pc:sldChg>
      <pc:sldChg chg="addSp modSp">
        <pc:chgData name="Nicholas Scaltrito" userId="S::nicholas@planetark.org::5f89ba4f-46a3-4ba7-ad79-10e5ed4f9ede" providerId="AD" clId="Web-{0B4220A0-1E0D-154A-096F-6B890C595E6C}" dt="2024-09-11T06:41:35.746" v="77" actId="1076"/>
        <pc:sldMkLst>
          <pc:docMk/>
          <pc:sldMk cId="4159465894" sldId="353"/>
        </pc:sldMkLst>
        <pc:spChg chg="mod">
          <ac:chgData name="Nicholas Scaltrito" userId="S::nicholas@planetark.org::5f89ba4f-46a3-4ba7-ad79-10e5ed4f9ede" providerId="AD" clId="Web-{0B4220A0-1E0D-154A-096F-6B890C595E6C}" dt="2024-09-11T06:41:28.620" v="76" actId="14100"/>
          <ac:spMkLst>
            <pc:docMk/>
            <pc:sldMk cId="4159465894" sldId="353"/>
            <ac:spMk id="11" creationId="{00000000-0000-0000-0000-000000000000}"/>
          </ac:spMkLst>
        </pc:spChg>
        <pc:spChg chg="mod">
          <ac:chgData name="Nicholas Scaltrito" userId="S::nicholas@planetark.org::5f89ba4f-46a3-4ba7-ad79-10e5ed4f9ede" providerId="AD" clId="Web-{0B4220A0-1E0D-154A-096F-6B890C595E6C}" dt="2024-09-11T06:41:25.433" v="75" actId="14100"/>
          <ac:spMkLst>
            <pc:docMk/>
            <pc:sldMk cId="4159465894" sldId="353"/>
            <ac:spMk id="14" creationId="{00000000-0000-0000-0000-000000000000}"/>
          </ac:spMkLst>
        </pc:spChg>
        <pc:spChg chg="mod">
          <ac:chgData name="Nicholas Scaltrito" userId="S::nicholas@planetark.org::5f89ba4f-46a3-4ba7-ad79-10e5ed4f9ede" providerId="AD" clId="Web-{0B4220A0-1E0D-154A-096F-6B890C595E6C}" dt="2024-09-11T06:41:11.150" v="72" actId="1076"/>
          <ac:spMkLst>
            <pc:docMk/>
            <pc:sldMk cId="4159465894" sldId="353"/>
            <ac:spMk id="16" creationId="{00000000-0000-0000-0000-000000000000}"/>
          </ac:spMkLst>
        </pc:spChg>
        <pc:spChg chg="mod">
          <ac:chgData name="Nicholas Scaltrito" userId="S::nicholas@planetark.org::5f89ba4f-46a3-4ba7-ad79-10e5ed4f9ede" providerId="AD" clId="Web-{0B4220A0-1E0D-154A-096F-6B890C595E6C}" dt="2024-09-11T06:39:46.192" v="5" actId="14100"/>
          <ac:spMkLst>
            <pc:docMk/>
            <pc:sldMk cId="4159465894" sldId="353"/>
            <ac:spMk id="18" creationId="{00000000-0000-0000-0000-000000000000}"/>
          </ac:spMkLst>
        </pc:spChg>
        <pc:spChg chg="mod">
          <ac:chgData name="Nicholas Scaltrito" userId="S::nicholas@planetark.org::5f89ba4f-46a3-4ba7-ad79-10e5ed4f9ede" providerId="AD" clId="Web-{0B4220A0-1E0D-154A-096F-6B890C595E6C}" dt="2024-09-11T06:39:34.722" v="2" actId="20577"/>
          <ac:spMkLst>
            <pc:docMk/>
            <pc:sldMk cId="4159465894" sldId="353"/>
            <ac:spMk id="20" creationId="{00000000-0000-0000-0000-000000000000}"/>
          </ac:spMkLst>
        </pc:spChg>
        <pc:spChg chg="add mod">
          <ac:chgData name="Nicholas Scaltrito" userId="S::nicholas@planetark.org::5f89ba4f-46a3-4ba7-ad79-10e5ed4f9ede" providerId="AD" clId="Web-{0B4220A0-1E0D-154A-096F-6B890C595E6C}" dt="2024-09-11T06:40:42.852" v="46" actId="20577"/>
          <ac:spMkLst>
            <pc:docMk/>
            <pc:sldMk cId="4159465894" sldId="353"/>
            <ac:spMk id="23" creationId="{BD931732-F13E-56EA-FC02-03AC0A2C9FF9}"/>
          </ac:spMkLst>
        </pc:spChg>
        <pc:grpChg chg="mod">
          <ac:chgData name="Nicholas Scaltrito" userId="S::nicholas@planetark.org::5f89ba4f-46a3-4ba7-ad79-10e5ed4f9ede" providerId="AD" clId="Web-{0B4220A0-1E0D-154A-096F-6B890C595E6C}" dt="2024-09-11T06:41:35.746" v="77" actId="1076"/>
          <ac:grpSpMkLst>
            <pc:docMk/>
            <pc:sldMk cId="4159465894" sldId="353"/>
            <ac:grpSpMk id="9" creationId="{00000000-0000-0000-0000-000000000000}"/>
          </ac:grpSpMkLst>
        </pc:grpChg>
      </pc:sldChg>
      <pc:sldChg chg="addSp delSp modSp">
        <pc:chgData name="Nicholas Scaltrito" userId="S::nicholas@planetark.org::5f89ba4f-46a3-4ba7-ad79-10e5ed4f9ede" providerId="AD" clId="Web-{0B4220A0-1E0D-154A-096F-6B890C595E6C}" dt="2024-09-11T06:47:59.426" v="119" actId="20577"/>
        <pc:sldMkLst>
          <pc:docMk/>
          <pc:sldMk cId="331849840" sldId="354"/>
        </pc:sldMkLst>
        <pc:spChg chg="del">
          <ac:chgData name="Nicholas Scaltrito" userId="S::nicholas@planetark.org::5f89ba4f-46a3-4ba7-ad79-10e5ed4f9ede" providerId="AD" clId="Web-{0B4220A0-1E0D-154A-096F-6B890C595E6C}" dt="2024-09-11T06:45:37.683" v="91"/>
          <ac:spMkLst>
            <pc:docMk/>
            <pc:sldMk cId="331849840" sldId="354"/>
            <ac:spMk id="6" creationId="{00000000-0000-0000-0000-000000000000}"/>
          </ac:spMkLst>
        </pc:spChg>
        <pc:spChg chg="mod">
          <ac:chgData name="Nicholas Scaltrito" userId="S::nicholas@planetark.org::5f89ba4f-46a3-4ba7-ad79-10e5ed4f9ede" providerId="AD" clId="Web-{0B4220A0-1E0D-154A-096F-6B890C595E6C}" dt="2024-09-11T06:45:45.902" v="93" actId="14100"/>
          <ac:spMkLst>
            <pc:docMk/>
            <pc:sldMk cId="331849840" sldId="354"/>
            <ac:spMk id="18" creationId="{00000000-0000-0000-0000-000000000000}"/>
          </ac:spMkLst>
        </pc:spChg>
        <pc:spChg chg="mod">
          <ac:chgData name="Nicholas Scaltrito" userId="S::nicholas@planetark.org::5f89ba4f-46a3-4ba7-ad79-10e5ed4f9ede" providerId="AD" clId="Web-{0B4220A0-1E0D-154A-096F-6B890C595E6C}" dt="2024-09-11T06:45:29.401" v="90" actId="14100"/>
          <ac:spMkLst>
            <pc:docMk/>
            <pc:sldMk cId="331849840" sldId="354"/>
            <ac:spMk id="20" creationId="{00000000-0000-0000-0000-000000000000}"/>
          </ac:spMkLst>
        </pc:spChg>
        <pc:spChg chg="del mod">
          <ac:chgData name="Nicholas Scaltrito" userId="S::nicholas@planetark.org::5f89ba4f-46a3-4ba7-ad79-10e5ed4f9ede" providerId="AD" clId="Web-{0B4220A0-1E0D-154A-096F-6B890C595E6C}" dt="2024-09-11T06:45:54.090" v="96"/>
          <ac:spMkLst>
            <pc:docMk/>
            <pc:sldMk cId="331849840" sldId="354"/>
            <ac:spMk id="21" creationId="{00000000-0000-0000-0000-000000000000}"/>
          </ac:spMkLst>
        </pc:spChg>
        <pc:spChg chg="add mod">
          <ac:chgData name="Nicholas Scaltrito" userId="S::nicholas@planetark.org::5f89ba4f-46a3-4ba7-ad79-10e5ed4f9ede" providerId="AD" clId="Web-{0B4220A0-1E0D-154A-096F-6B890C595E6C}" dt="2024-09-11T06:47:59.426" v="119" actId="20577"/>
          <ac:spMkLst>
            <pc:docMk/>
            <pc:sldMk cId="331849840" sldId="354"/>
            <ac:spMk id="23" creationId="{EE177CAB-B4FA-30DF-8066-53F1921E40A0}"/>
          </ac:spMkLst>
        </pc:spChg>
        <pc:grpChg chg="del">
          <ac:chgData name="Nicholas Scaltrito" userId="S::nicholas@planetark.org::5f89ba4f-46a3-4ba7-ad79-10e5ed4f9ede" providerId="AD" clId="Web-{0B4220A0-1E0D-154A-096F-6B890C595E6C}" dt="2024-09-11T06:46:31.514" v="118"/>
          <ac:grpSpMkLst>
            <pc:docMk/>
            <pc:sldMk cId="331849840" sldId="354"/>
            <ac:grpSpMk id="9" creationId="{00000000-0000-0000-0000-000000000000}"/>
          </ac:grpSpMkLst>
        </pc:grpChg>
      </pc:sldChg>
      <pc:sldChg chg="addSp delSp modSp">
        <pc:chgData name="Nicholas Scaltrito" userId="S::nicholas@planetark.org::5f89ba4f-46a3-4ba7-ad79-10e5ed4f9ede" providerId="AD" clId="Web-{0B4220A0-1E0D-154A-096F-6B890C595E6C}" dt="2024-09-11T06:55:58.316" v="183"/>
        <pc:sldMkLst>
          <pc:docMk/>
          <pc:sldMk cId="2736129538" sldId="355"/>
        </pc:sldMkLst>
        <pc:spChg chg="del">
          <ac:chgData name="Nicholas Scaltrito" userId="S::nicholas@planetark.org::5f89ba4f-46a3-4ba7-ad79-10e5ed4f9ede" providerId="AD" clId="Web-{0B4220A0-1E0D-154A-096F-6B890C595E6C}" dt="2024-09-11T06:50:09.778" v="137"/>
          <ac:spMkLst>
            <pc:docMk/>
            <pc:sldMk cId="2736129538" sldId="355"/>
            <ac:spMk id="6" creationId="{00000000-0000-0000-0000-000000000000}"/>
          </ac:spMkLst>
        </pc:spChg>
        <pc:spChg chg="mod">
          <ac:chgData name="Nicholas Scaltrito" userId="S::nicholas@planetark.org::5f89ba4f-46a3-4ba7-ad79-10e5ed4f9ede" providerId="AD" clId="Web-{0B4220A0-1E0D-154A-096F-6B890C595E6C}" dt="2024-09-11T06:50:01.168" v="135" actId="14100"/>
          <ac:spMkLst>
            <pc:docMk/>
            <pc:sldMk cId="2736129538" sldId="355"/>
            <ac:spMk id="18" creationId="{00000000-0000-0000-0000-000000000000}"/>
          </ac:spMkLst>
        </pc:spChg>
        <pc:spChg chg="mod">
          <ac:chgData name="Nicholas Scaltrito" userId="S::nicholas@planetark.org::5f89ba4f-46a3-4ba7-ad79-10e5ed4f9ede" providerId="AD" clId="Web-{0B4220A0-1E0D-154A-096F-6B890C595E6C}" dt="2024-09-11T06:50:06.340" v="136" actId="20577"/>
          <ac:spMkLst>
            <pc:docMk/>
            <pc:sldMk cId="2736129538" sldId="355"/>
            <ac:spMk id="20" creationId="{00000000-0000-0000-0000-000000000000}"/>
          </ac:spMkLst>
        </pc:spChg>
        <pc:spChg chg="del">
          <ac:chgData name="Nicholas Scaltrito" userId="S::nicholas@planetark.org::5f89ba4f-46a3-4ba7-ad79-10e5ed4f9ede" providerId="AD" clId="Web-{0B4220A0-1E0D-154A-096F-6B890C595E6C}" dt="2024-09-11T06:50:11.216" v="138"/>
          <ac:spMkLst>
            <pc:docMk/>
            <pc:sldMk cId="2736129538" sldId="355"/>
            <ac:spMk id="21" creationId="{00000000-0000-0000-0000-000000000000}"/>
          </ac:spMkLst>
        </pc:spChg>
        <pc:spChg chg="add mod">
          <ac:chgData name="Nicholas Scaltrito" userId="S::nicholas@planetark.org::5f89ba4f-46a3-4ba7-ad79-10e5ed4f9ede" providerId="AD" clId="Web-{0B4220A0-1E0D-154A-096F-6B890C595E6C}" dt="2024-09-11T06:55:57.769" v="182" actId="20577"/>
          <ac:spMkLst>
            <pc:docMk/>
            <pc:sldMk cId="2736129538" sldId="355"/>
            <ac:spMk id="23" creationId="{3794136D-83DA-7FB4-522D-1089CDC43206}"/>
          </ac:spMkLst>
        </pc:spChg>
        <pc:grpChg chg="del">
          <ac:chgData name="Nicholas Scaltrito" userId="S::nicholas@planetark.org::5f89ba4f-46a3-4ba7-ad79-10e5ed4f9ede" providerId="AD" clId="Web-{0B4220A0-1E0D-154A-096F-6B890C595E6C}" dt="2024-09-11T06:55:58.316" v="183"/>
          <ac:grpSpMkLst>
            <pc:docMk/>
            <pc:sldMk cId="2736129538" sldId="355"/>
            <ac:grpSpMk id="9" creationId="{00000000-0000-0000-0000-000000000000}"/>
          </ac:grpSpMkLst>
        </pc:grpChg>
      </pc:sldChg>
      <pc:sldChg chg="addSp delSp modSp">
        <pc:chgData name="Nicholas Scaltrito" userId="S::nicholas@planetark.org::5f89ba4f-46a3-4ba7-ad79-10e5ed4f9ede" providerId="AD" clId="Web-{0B4220A0-1E0D-154A-096F-6B890C595E6C}" dt="2024-09-11T06:58:10.355" v="244"/>
        <pc:sldMkLst>
          <pc:docMk/>
          <pc:sldMk cId="2795036903" sldId="356"/>
        </pc:sldMkLst>
        <pc:spChg chg="del">
          <ac:chgData name="Nicholas Scaltrito" userId="S::nicholas@planetark.org::5f89ba4f-46a3-4ba7-ad79-10e5ed4f9ede" providerId="AD" clId="Web-{0B4220A0-1E0D-154A-096F-6B890C595E6C}" dt="2024-09-11T06:57:25.649" v="209"/>
          <ac:spMkLst>
            <pc:docMk/>
            <pc:sldMk cId="2795036903" sldId="356"/>
            <ac:spMk id="6" creationId="{00000000-0000-0000-0000-000000000000}"/>
          </ac:spMkLst>
        </pc:spChg>
        <pc:spChg chg="mod">
          <ac:chgData name="Nicholas Scaltrito" userId="S::nicholas@planetark.org::5f89ba4f-46a3-4ba7-ad79-10e5ed4f9ede" providerId="AD" clId="Web-{0B4220A0-1E0D-154A-096F-6B890C595E6C}" dt="2024-09-11T06:57:16.243" v="206" actId="14100"/>
          <ac:spMkLst>
            <pc:docMk/>
            <pc:sldMk cId="2795036903" sldId="356"/>
            <ac:spMk id="20" creationId="{00000000-0000-0000-0000-000000000000}"/>
          </ac:spMkLst>
        </pc:spChg>
        <pc:spChg chg="del">
          <ac:chgData name="Nicholas Scaltrito" userId="S::nicholas@planetark.org::5f89ba4f-46a3-4ba7-ad79-10e5ed4f9ede" providerId="AD" clId="Web-{0B4220A0-1E0D-154A-096F-6B890C595E6C}" dt="2024-09-11T06:57:32.994" v="210"/>
          <ac:spMkLst>
            <pc:docMk/>
            <pc:sldMk cId="2795036903" sldId="356"/>
            <ac:spMk id="21" creationId="{00000000-0000-0000-0000-000000000000}"/>
          </ac:spMkLst>
        </pc:spChg>
        <pc:spChg chg="add mod">
          <ac:chgData name="Nicholas Scaltrito" userId="S::nicholas@planetark.org::5f89ba4f-46a3-4ba7-ad79-10e5ed4f9ede" providerId="AD" clId="Web-{0B4220A0-1E0D-154A-096F-6B890C595E6C}" dt="2024-09-11T06:58:06.949" v="243" actId="20577"/>
          <ac:spMkLst>
            <pc:docMk/>
            <pc:sldMk cId="2795036903" sldId="356"/>
            <ac:spMk id="23" creationId="{B532EF18-8F99-4556-7617-E0622B6DC9DC}"/>
          </ac:spMkLst>
        </pc:spChg>
        <pc:grpChg chg="del">
          <ac:chgData name="Nicholas Scaltrito" userId="S::nicholas@planetark.org::5f89ba4f-46a3-4ba7-ad79-10e5ed4f9ede" providerId="AD" clId="Web-{0B4220A0-1E0D-154A-096F-6B890C595E6C}" dt="2024-09-11T06:58:10.355" v="244"/>
          <ac:grpSpMkLst>
            <pc:docMk/>
            <pc:sldMk cId="2795036903" sldId="356"/>
            <ac:grpSpMk id="9" creationId="{00000000-0000-0000-0000-000000000000}"/>
          </ac:grpSpMkLst>
        </pc:grpChg>
        <pc:grpChg chg="mod">
          <ac:chgData name="Nicholas Scaltrito" userId="S::nicholas@planetark.org::5f89ba4f-46a3-4ba7-ad79-10e5ed4f9ede" providerId="AD" clId="Web-{0B4220A0-1E0D-154A-096F-6B890C595E6C}" dt="2024-09-11T06:57:23.977" v="208" actId="14100"/>
          <ac:grpSpMkLst>
            <pc:docMk/>
            <pc:sldMk cId="2795036903" sldId="356"/>
            <ac:grpSpMk id="17" creationId="{00000000-0000-0000-0000-000000000000}"/>
          </ac:grpSpMkLst>
        </pc:grpChg>
      </pc:sldChg>
      <pc:sldChg chg="addSp delSp modSp">
        <pc:chgData name="Nicholas Scaltrito" userId="S::nicholas@planetark.org::5f89ba4f-46a3-4ba7-ad79-10e5ed4f9ede" providerId="AD" clId="Web-{0B4220A0-1E0D-154A-096F-6B890C595E6C}" dt="2024-09-11T07:11:37.172" v="297" actId="1076"/>
        <pc:sldMkLst>
          <pc:docMk/>
          <pc:sldMk cId="1067325432" sldId="360"/>
        </pc:sldMkLst>
        <pc:spChg chg="del">
          <ac:chgData name="Nicholas Scaltrito" userId="S::nicholas@planetark.org::5f89ba4f-46a3-4ba7-ad79-10e5ed4f9ede" providerId="AD" clId="Web-{0B4220A0-1E0D-154A-096F-6B890C595E6C}" dt="2024-09-11T07:05:34.415" v="261"/>
          <ac:spMkLst>
            <pc:docMk/>
            <pc:sldMk cId="1067325432" sldId="360"/>
            <ac:spMk id="6" creationId="{00000000-0000-0000-0000-000000000000}"/>
          </ac:spMkLst>
        </pc:spChg>
        <pc:spChg chg="mod topLvl">
          <ac:chgData name="Nicholas Scaltrito" userId="S::nicholas@planetark.org::5f89ba4f-46a3-4ba7-ad79-10e5ed4f9ede" providerId="AD" clId="Web-{0B4220A0-1E0D-154A-096F-6B890C595E6C}" dt="2024-09-11T07:10:55.779" v="273" actId="14100"/>
          <ac:spMkLst>
            <pc:docMk/>
            <pc:sldMk cId="1067325432" sldId="360"/>
            <ac:spMk id="18" creationId="{00000000-0000-0000-0000-000000000000}"/>
          </ac:spMkLst>
        </pc:spChg>
        <pc:spChg chg="del topLvl">
          <ac:chgData name="Nicholas Scaltrito" userId="S::nicholas@planetark.org::5f89ba4f-46a3-4ba7-ad79-10e5ed4f9ede" providerId="AD" clId="Web-{0B4220A0-1E0D-154A-096F-6B890C595E6C}" dt="2024-09-11T07:05:45.368" v="265"/>
          <ac:spMkLst>
            <pc:docMk/>
            <pc:sldMk cId="1067325432" sldId="360"/>
            <ac:spMk id="19" creationId="{00000000-0000-0000-0000-000000000000}"/>
          </ac:spMkLst>
        </pc:spChg>
        <pc:spChg chg="mod">
          <ac:chgData name="Nicholas Scaltrito" userId="S::nicholas@planetark.org::5f89ba4f-46a3-4ba7-ad79-10e5ed4f9ede" providerId="AD" clId="Web-{0B4220A0-1E0D-154A-096F-6B890C595E6C}" dt="2024-09-11T07:10:59.404" v="274" actId="20577"/>
          <ac:spMkLst>
            <pc:docMk/>
            <pc:sldMk cId="1067325432" sldId="360"/>
            <ac:spMk id="20" creationId="{00000000-0000-0000-0000-000000000000}"/>
          </ac:spMkLst>
        </pc:spChg>
        <pc:spChg chg="del mod">
          <ac:chgData name="Nicholas Scaltrito" userId="S::nicholas@planetark.org::5f89ba4f-46a3-4ba7-ad79-10e5ed4f9ede" providerId="AD" clId="Web-{0B4220A0-1E0D-154A-096F-6B890C595E6C}" dt="2024-09-11T07:05:41.556" v="264"/>
          <ac:spMkLst>
            <pc:docMk/>
            <pc:sldMk cId="1067325432" sldId="360"/>
            <ac:spMk id="21" creationId="{00000000-0000-0000-0000-000000000000}"/>
          </ac:spMkLst>
        </pc:spChg>
        <pc:spChg chg="add mod">
          <ac:chgData name="Nicholas Scaltrito" userId="S::nicholas@planetark.org::5f89ba4f-46a3-4ba7-ad79-10e5ed4f9ede" providerId="AD" clId="Web-{0B4220A0-1E0D-154A-096F-6B890C595E6C}" dt="2024-09-11T07:11:37.172" v="297" actId="1076"/>
          <ac:spMkLst>
            <pc:docMk/>
            <pc:sldMk cId="1067325432" sldId="360"/>
            <ac:spMk id="23" creationId="{556D3E7D-ADA7-6D84-5E4E-A2E225655A66}"/>
          </ac:spMkLst>
        </pc:spChg>
        <pc:grpChg chg="del">
          <ac:chgData name="Nicholas Scaltrito" userId="S::nicholas@planetark.org::5f89ba4f-46a3-4ba7-ad79-10e5ed4f9ede" providerId="AD" clId="Web-{0B4220A0-1E0D-154A-096F-6B890C595E6C}" dt="2024-09-11T07:05:04.397" v="248"/>
          <ac:grpSpMkLst>
            <pc:docMk/>
            <pc:sldMk cId="1067325432" sldId="360"/>
            <ac:grpSpMk id="9" creationId="{00000000-0000-0000-0000-000000000000}"/>
          </ac:grpSpMkLst>
        </pc:grpChg>
        <pc:grpChg chg="del">
          <ac:chgData name="Nicholas Scaltrito" userId="S::nicholas@planetark.org::5f89ba4f-46a3-4ba7-ad79-10e5ed4f9ede" providerId="AD" clId="Web-{0B4220A0-1E0D-154A-096F-6B890C595E6C}" dt="2024-09-11T07:05:45.368" v="265"/>
          <ac:grpSpMkLst>
            <pc:docMk/>
            <pc:sldMk cId="1067325432" sldId="360"/>
            <ac:grpSpMk id="17" creationId="{00000000-0000-0000-0000-000000000000}"/>
          </ac:grpSpMkLst>
        </pc:grpChg>
      </pc:sldChg>
      <pc:sldChg chg="addSp delSp modSp">
        <pc:chgData name="Nicholas Scaltrito" userId="S::nicholas@planetark.org::5f89ba4f-46a3-4ba7-ad79-10e5ed4f9ede" providerId="AD" clId="Web-{0B4220A0-1E0D-154A-096F-6B890C595E6C}" dt="2024-09-11T07:14:26.745" v="361" actId="20577"/>
        <pc:sldMkLst>
          <pc:docMk/>
          <pc:sldMk cId="3149599033" sldId="364"/>
        </pc:sldMkLst>
        <pc:spChg chg="del">
          <ac:chgData name="Nicholas Scaltrito" userId="S::nicholas@planetark.org::5f89ba4f-46a3-4ba7-ad79-10e5ed4f9ede" providerId="AD" clId="Web-{0B4220A0-1E0D-154A-096F-6B890C595E6C}" dt="2024-09-11T07:11:41.266" v="299"/>
          <ac:spMkLst>
            <pc:docMk/>
            <pc:sldMk cId="3149599033" sldId="364"/>
            <ac:spMk id="6" creationId="{00000000-0000-0000-0000-000000000000}"/>
          </ac:spMkLst>
        </pc:spChg>
        <pc:spChg chg="del">
          <ac:chgData name="Nicholas Scaltrito" userId="S::nicholas@planetark.org::5f89ba4f-46a3-4ba7-ad79-10e5ed4f9ede" providerId="AD" clId="Web-{0B4220A0-1E0D-154A-096F-6B890C595E6C}" dt="2024-09-11T07:11:43.610" v="301"/>
          <ac:spMkLst>
            <pc:docMk/>
            <pc:sldMk cId="3149599033" sldId="364"/>
            <ac:spMk id="20" creationId="{00000000-0000-0000-0000-000000000000}"/>
          </ac:spMkLst>
        </pc:spChg>
        <pc:spChg chg="del">
          <ac:chgData name="Nicholas Scaltrito" userId="S::nicholas@planetark.org::5f89ba4f-46a3-4ba7-ad79-10e5ed4f9ede" providerId="AD" clId="Web-{0B4220A0-1E0D-154A-096F-6B890C595E6C}" dt="2024-09-11T07:11:43.610" v="300"/>
          <ac:spMkLst>
            <pc:docMk/>
            <pc:sldMk cId="3149599033" sldId="364"/>
            <ac:spMk id="21" creationId="{00000000-0000-0000-0000-000000000000}"/>
          </ac:spMkLst>
        </pc:spChg>
        <pc:spChg chg="add">
          <ac:chgData name="Nicholas Scaltrito" userId="S::nicholas@planetark.org::5f89ba4f-46a3-4ba7-ad79-10e5ed4f9ede" providerId="AD" clId="Web-{0B4220A0-1E0D-154A-096F-6B890C595E6C}" dt="2024-09-11T07:11:39.625" v="298"/>
          <ac:spMkLst>
            <pc:docMk/>
            <pc:sldMk cId="3149599033" sldId="364"/>
            <ac:spMk id="23" creationId="{421F775A-C221-4007-B214-0E050197328A}"/>
          </ac:spMkLst>
        </pc:spChg>
        <pc:spChg chg="add mod">
          <ac:chgData name="Nicholas Scaltrito" userId="S::nicholas@planetark.org::5f89ba4f-46a3-4ba7-ad79-10e5ed4f9ede" providerId="AD" clId="Web-{0B4220A0-1E0D-154A-096F-6B890C595E6C}" dt="2024-09-11T07:14:22.370" v="360" actId="14100"/>
          <ac:spMkLst>
            <pc:docMk/>
            <pc:sldMk cId="3149599033" sldId="364"/>
            <ac:spMk id="25" creationId="{B4BA6F5E-2BE1-6BED-2AFA-1232C7A4FF40}"/>
          </ac:spMkLst>
        </pc:spChg>
        <pc:spChg chg="add mod">
          <ac:chgData name="Nicholas Scaltrito" userId="S::nicholas@planetark.org::5f89ba4f-46a3-4ba7-ad79-10e5ed4f9ede" providerId="AD" clId="Web-{0B4220A0-1E0D-154A-096F-6B890C595E6C}" dt="2024-09-11T07:14:26.745" v="361" actId="20577"/>
          <ac:spMkLst>
            <pc:docMk/>
            <pc:sldMk cId="3149599033" sldId="364"/>
            <ac:spMk id="27" creationId="{02562E75-62E4-859D-0F74-06188D1EA9FC}"/>
          </ac:spMkLst>
        </pc:spChg>
        <pc:grpChg chg="del">
          <ac:chgData name="Nicholas Scaltrito" userId="S::nicholas@planetark.org::5f89ba4f-46a3-4ba7-ad79-10e5ed4f9ede" providerId="AD" clId="Web-{0B4220A0-1E0D-154A-096F-6B890C595E6C}" dt="2024-09-11T07:11:43.610" v="303"/>
          <ac:grpSpMkLst>
            <pc:docMk/>
            <pc:sldMk cId="3149599033" sldId="364"/>
            <ac:grpSpMk id="9" creationId="{00000000-0000-0000-0000-000000000000}"/>
          </ac:grpSpMkLst>
        </pc:grpChg>
        <pc:grpChg chg="del">
          <ac:chgData name="Nicholas Scaltrito" userId="S::nicholas@planetark.org::5f89ba4f-46a3-4ba7-ad79-10e5ed4f9ede" providerId="AD" clId="Web-{0B4220A0-1E0D-154A-096F-6B890C595E6C}" dt="2024-09-11T07:11:43.610" v="302"/>
          <ac:grpSpMkLst>
            <pc:docMk/>
            <pc:sldMk cId="3149599033" sldId="364"/>
            <ac:grpSpMk id="17" creationId="{00000000-0000-0000-0000-000000000000}"/>
          </ac:grpSpMkLst>
        </pc:grpChg>
      </pc:sldChg>
      <pc:sldChg chg="addSp delSp modSp">
        <pc:chgData name="Nicholas Scaltrito" userId="S::nicholas@planetark.org::5f89ba4f-46a3-4ba7-ad79-10e5ed4f9ede" providerId="AD" clId="Web-{0B4220A0-1E0D-154A-096F-6B890C595E6C}" dt="2024-09-11T07:16:55.286" v="372" actId="14100"/>
        <pc:sldMkLst>
          <pc:docMk/>
          <pc:sldMk cId="417333898" sldId="365"/>
        </pc:sldMkLst>
        <pc:spChg chg="del">
          <ac:chgData name="Nicholas Scaltrito" userId="S::nicholas@planetark.org::5f89ba4f-46a3-4ba7-ad79-10e5ed4f9ede" providerId="AD" clId="Web-{0B4220A0-1E0D-154A-096F-6B890C595E6C}" dt="2024-09-11T07:11:46.860" v="308"/>
          <ac:spMkLst>
            <pc:docMk/>
            <pc:sldMk cId="417333898" sldId="365"/>
            <ac:spMk id="6" creationId="{00000000-0000-0000-0000-000000000000}"/>
          </ac:spMkLst>
        </pc:spChg>
        <pc:spChg chg="del">
          <ac:chgData name="Nicholas Scaltrito" userId="S::nicholas@planetark.org::5f89ba4f-46a3-4ba7-ad79-10e5ed4f9ede" providerId="AD" clId="Web-{0B4220A0-1E0D-154A-096F-6B890C595E6C}" dt="2024-09-11T07:11:46.860" v="305"/>
          <ac:spMkLst>
            <pc:docMk/>
            <pc:sldMk cId="417333898" sldId="365"/>
            <ac:spMk id="20" creationId="{00000000-0000-0000-0000-000000000000}"/>
          </ac:spMkLst>
        </pc:spChg>
        <pc:spChg chg="del">
          <ac:chgData name="Nicholas Scaltrito" userId="S::nicholas@planetark.org::5f89ba4f-46a3-4ba7-ad79-10e5ed4f9ede" providerId="AD" clId="Web-{0B4220A0-1E0D-154A-096F-6B890C595E6C}" dt="2024-09-11T07:11:46.860" v="304"/>
          <ac:spMkLst>
            <pc:docMk/>
            <pc:sldMk cId="417333898" sldId="365"/>
            <ac:spMk id="21" creationId="{00000000-0000-0000-0000-000000000000}"/>
          </ac:spMkLst>
        </pc:spChg>
        <pc:spChg chg="add">
          <ac:chgData name="Nicholas Scaltrito" userId="S::nicholas@planetark.org::5f89ba4f-46a3-4ba7-ad79-10e5ed4f9ede" providerId="AD" clId="Web-{0B4220A0-1E0D-154A-096F-6B890C595E6C}" dt="2024-09-11T07:11:48.079" v="309"/>
          <ac:spMkLst>
            <pc:docMk/>
            <pc:sldMk cId="417333898" sldId="365"/>
            <ac:spMk id="23" creationId="{DAA29D35-F2FB-0F4D-9598-27C062B299A3}"/>
          </ac:spMkLst>
        </pc:spChg>
        <pc:spChg chg="add mod">
          <ac:chgData name="Nicholas Scaltrito" userId="S::nicholas@planetark.org::5f89ba4f-46a3-4ba7-ad79-10e5ed4f9ede" providerId="AD" clId="Web-{0B4220A0-1E0D-154A-096F-6B890C595E6C}" dt="2024-09-11T07:16:30.831" v="368" actId="14100"/>
          <ac:spMkLst>
            <pc:docMk/>
            <pc:sldMk cId="417333898" sldId="365"/>
            <ac:spMk id="24" creationId="{DC89740C-7ABA-D7FA-71EE-7590E9E84AD9}"/>
          </ac:spMkLst>
        </pc:spChg>
        <pc:spChg chg="add mod ord">
          <ac:chgData name="Nicholas Scaltrito" userId="S::nicholas@planetark.org::5f89ba4f-46a3-4ba7-ad79-10e5ed4f9ede" providerId="AD" clId="Web-{0B4220A0-1E0D-154A-096F-6B890C595E6C}" dt="2024-09-11T07:16:55.286" v="372" actId="14100"/>
          <ac:spMkLst>
            <pc:docMk/>
            <pc:sldMk cId="417333898" sldId="365"/>
            <ac:spMk id="26" creationId="{D2B9DDE3-FCD2-0215-E796-D360DEAA4FE8}"/>
          </ac:spMkLst>
        </pc:spChg>
        <pc:grpChg chg="del">
          <ac:chgData name="Nicholas Scaltrito" userId="S::nicholas@planetark.org::5f89ba4f-46a3-4ba7-ad79-10e5ed4f9ede" providerId="AD" clId="Web-{0B4220A0-1E0D-154A-096F-6B890C595E6C}" dt="2024-09-11T07:11:46.860" v="307"/>
          <ac:grpSpMkLst>
            <pc:docMk/>
            <pc:sldMk cId="417333898" sldId="365"/>
            <ac:grpSpMk id="9" creationId="{00000000-0000-0000-0000-000000000000}"/>
          </ac:grpSpMkLst>
        </pc:grpChg>
        <pc:grpChg chg="del">
          <ac:chgData name="Nicholas Scaltrito" userId="S::nicholas@planetark.org::5f89ba4f-46a3-4ba7-ad79-10e5ed4f9ede" providerId="AD" clId="Web-{0B4220A0-1E0D-154A-096F-6B890C595E6C}" dt="2024-09-11T07:11:46.860" v="306"/>
          <ac:grpSpMkLst>
            <pc:docMk/>
            <pc:sldMk cId="417333898" sldId="365"/>
            <ac:grpSpMk id="17" creationId="{00000000-0000-0000-0000-000000000000}"/>
          </ac:grpSpMkLst>
        </pc:grpChg>
      </pc:sldChg>
      <pc:sldChg chg="addSp delSp modSp">
        <pc:chgData name="Nicholas Scaltrito" userId="S::nicholas@planetark.org::5f89ba4f-46a3-4ba7-ad79-10e5ed4f9ede" providerId="AD" clId="Web-{0B4220A0-1E0D-154A-096F-6B890C595E6C}" dt="2024-09-11T07:21:59.133" v="395" actId="14100"/>
        <pc:sldMkLst>
          <pc:docMk/>
          <pc:sldMk cId="58853265" sldId="366"/>
        </pc:sldMkLst>
        <pc:spChg chg="del">
          <ac:chgData name="Nicholas Scaltrito" userId="S::nicholas@planetark.org::5f89ba4f-46a3-4ba7-ad79-10e5ed4f9ede" providerId="AD" clId="Web-{0B4220A0-1E0D-154A-096F-6B890C595E6C}" dt="2024-09-11T07:11:55.423" v="313"/>
          <ac:spMkLst>
            <pc:docMk/>
            <pc:sldMk cId="58853265" sldId="366"/>
            <ac:spMk id="6" creationId="{00000000-0000-0000-0000-000000000000}"/>
          </ac:spMkLst>
        </pc:spChg>
        <pc:spChg chg="del">
          <ac:chgData name="Nicholas Scaltrito" userId="S::nicholas@planetark.org::5f89ba4f-46a3-4ba7-ad79-10e5ed4f9ede" providerId="AD" clId="Web-{0B4220A0-1E0D-154A-096F-6B890C595E6C}" dt="2024-09-11T07:21:09.473" v="373"/>
          <ac:spMkLst>
            <pc:docMk/>
            <pc:sldMk cId="58853265" sldId="366"/>
            <ac:spMk id="20" creationId="{00000000-0000-0000-0000-000000000000}"/>
          </ac:spMkLst>
        </pc:spChg>
        <pc:spChg chg="del">
          <ac:chgData name="Nicholas Scaltrito" userId="S::nicholas@planetark.org::5f89ba4f-46a3-4ba7-ad79-10e5ed4f9ede" providerId="AD" clId="Web-{0B4220A0-1E0D-154A-096F-6B890C595E6C}" dt="2024-09-11T07:11:55.423" v="310"/>
          <ac:spMkLst>
            <pc:docMk/>
            <pc:sldMk cId="58853265" sldId="366"/>
            <ac:spMk id="21" creationId="{00000000-0000-0000-0000-000000000000}"/>
          </ac:spMkLst>
        </pc:spChg>
        <pc:spChg chg="add">
          <ac:chgData name="Nicholas Scaltrito" userId="S::nicholas@planetark.org::5f89ba4f-46a3-4ba7-ad79-10e5ed4f9ede" providerId="AD" clId="Web-{0B4220A0-1E0D-154A-096F-6B890C595E6C}" dt="2024-09-11T07:11:55.798" v="314"/>
          <ac:spMkLst>
            <pc:docMk/>
            <pc:sldMk cId="58853265" sldId="366"/>
            <ac:spMk id="23" creationId="{815A6EF9-8245-D807-AA47-C0ED35049AAA}"/>
          </ac:spMkLst>
        </pc:spChg>
        <pc:spChg chg="add mod">
          <ac:chgData name="Nicholas Scaltrito" userId="S::nicholas@planetark.org::5f89ba4f-46a3-4ba7-ad79-10e5ed4f9ede" providerId="AD" clId="Web-{0B4220A0-1E0D-154A-096F-6B890C595E6C}" dt="2024-09-11T07:21:59.133" v="395" actId="14100"/>
          <ac:spMkLst>
            <pc:docMk/>
            <pc:sldMk cId="58853265" sldId="366"/>
            <ac:spMk id="25" creationId="{06D451E7-AEA7-4D67-5670-A2B6044A994E}"/>
          </ac:spMkLst>
        </pc:spChg>
        <pc:spChg chg="add mod">
          <ac:chgData name="Nicholas Scaltrito" userId="S::nicholas@planetark.org::5f89ba4f-46a3-4ba7-ad79-10e5ed4f9ede" providerId="AD" clId="Web-{0B4220A0-1E0D-154A-096F-6B890C595E6C}" dt="2024-09-11T07:21:55.992" v="394" actId="14100"/>
          <ac:spMkLst>
            <pc:docMk/>
            <pc:sldMk cId="58853265" sldId="366"/>
            <ac:spMk id="27" creationId="{89F4BA69-7EF6-54F6-0A7A-706B7E3EFE15}"/>
          </ac:spMkLst>
        </pc:spChg>
        <pc:grpChg chg="del">
          <ac:chgData name="Nicholas Scaltrito" userId="S::nicholas@planetark.org::5f89ba4f-46a3-4ba7-ad79-10e5ed4f9ede" providerId="AD" clId="Web-{0B4220A0-1E0D-154A-096F-6B890C595E6C}" dt="2024-09-11T07:11:55.423" v="312"/>
          <ac:grpSpMkLst>
            <pc:docMk/>
            <pc:sldMk cId="58853265" sldId="366"/>
            <ac:grpSpMk id="9" creationId="{00000000-0000-0000-0000-000000000000}"/>
          </ac:grpSpMkLst>
        </pc:grpChg>
        <pc:grpChg chg="del">
          <ac:chgData name="Nicholas Scaltrito" userId="S::nicholas@planetark.org::5f89ba4f-46a3-4ba7-ad79-10e5ed4f9ede" providerId="AD" clId="Web-{0B4220A0-1E0D-154A-096F-6B890C595E6C}" dt="2024-09-11T07:11:55.423" v="311"/>
          <ac:grpSpMkLst>
            <pc:docMk/>
            <pc:sldMk cId="58853265" sldId="366"/>
            <ac:grpSpMk id="17" creationId="{00000000-0000-0000-0000-000000000000}"/>
          </ac:grpSpMkLst>
        </pc:grpChg>
      </pc:sldChg>
      <pc:sldChg chg="addSp delSp modSp">
        <pc:chgData name="Nicholas Scaltrito" userId="S::nicholas@planetark.org::5f89ba4f-46a3-4ba7-ad79-10e5ed4f9ede" providerId="AD" clId="Web-{0B4220A0-1E0D-154A-096F-6B890C595E6C}" dt="2024-09-11T07:23:12.356" v="408" actId="14100"/>
        <pc:sldMkLst>
          <pc:docMk/>
          <pc:sldMk cId="2520817008" sldId="367"/>
        </pc:sldMkLst>
        <pc:spChg chg="del">
          <ac:chgData name="Nicholas Scaltrito" userId="S::nicholas@planetark.org::5f89ba4f-46a3-4ba7-ad79-10e5ed4f9ede" providerId="AD" clId="Web-{0B4220A0-1E0D-154A-096F-6B890C595E6C}" dt="2024-09-11T07:11:56.251" v="318"/>
          <ac:spMkLst>
            <pc:docMk/>
            <pc:sldMk cId="2520817008" sldId="367"/>
            <ac:spMk id="6" creationId="{00000000-0000-0000-0000-000000000000}"/>
          </ac:spMkLst>
        </pc:spChg>
        <pc:spChg chg="del">
          <ac:chgData name="Nicholas Scaltrito" userId="S::nicholas@planetark.org::5f89ba4f-46a3-4ba7-ad79-10e5ed4f9ede" providerId="AD" clId="Web-{0B4220A0-1E0D-154A-096F-6B890C595E6C}" dt="2024-09-11T07:12:03.439" v="320"/>
          <ac:spMkLst>
            <pc:docMk/>
            <pc:sldMk cId="2520817008" sldId="367"/>
            <ac:spMk id="20" creationId="{00000000-0000-0000-0000-000000000000}"/>
          </ac:spMkLst>
        </pc:spChg>
        <pc:spChg chg="del">
          <ac:chgData name="Nicholas Scaltrito" userId="S::nicholas@planetark.org::5f89ba4f-46a3-4ba7-ad79-10e5ed4f9ede" providerId="AD" clId="Web-{0B4220A0-1E0D-154A-096F-6B890C595E6C}" dt="2024-09-11T07:11:56.251" v="315"/>
          <ac:spMkLst>
            <pc:docMk/>
            <pc:sldMk cId="2520817008" sldId="367"/>
            <ac:spMk id="21" creationId="{00000000-0000-0000-0000-000000000000}"/>
          </ac:spMkLst>
        </pc:spChg>
        <pc:spChg chg="add">
          <ac:chgData name="Nicholas Scaltrito" userId="S::nicholas@planetark.org::5f89ba4f-46a3-4ba7-ad79-10e5ed4f9ede" providerId="AD" clId="Web-{0B4220A0-1E0D-154A-096F-6B890C595E6C}" dt="2024-09-11T07:11:56.642" v="319"/>
          <ac:spMkLst>
            <pc:docMk/>
            <pc:sldMk cId="2520817008" sldId="367"/>
            <ac:spMk id="23" creationId="{9F53E6CE-29EA-2E18-EA95-51E15E447A05}"/>
          </ac:spMkLst>
        </pc:spChg>
        <pc:spChg chg="add">
          <ac:chgData name="Nicholas Scaltrito" userId="S::nicholas@planetark.org::5f89ba4f-46a3-4ba7-ad79-10e5ed4f9ede" providerId="AD" clId="Web-{0B4220A0-1E0D-154A-096F-6B890C595E6C}" dt="2024-09-11T07:22:05.055" v="396"/>
          <ac:spMkLst>
            <pc:docMk/>
            <pc:sldMk cId="2520817008" sldId="367"/>
            <ac:spMk id="25" creationId="{0E9C22ED-6226-812A-BB44-0E234C20244C}"/>
          </ac:spMkLst>
        </pc:spChg>
        <pc:spChg chg="add mod">
          <ac:chgData name="Nicholas Scaltrito" userId="S::nicholas@planetark.org::5f89ba4f-46a3-4ba7-ad79-10e5ed4f9ede" providerId="AD" clId="Web-{0B4220A0-1E0D-154A-096F-6B890C595E6C}" dt="2024-09-11T07:23:12.356" v="408" actId="14100"/>
          <ac:spMkLst>
            <pc:docMk/>
            <pc:sldMk cId="2520817008" sldId="367"/>
            <ac:spMk id="27" creationId="{EDAB9DBF-5B62-37E3-5B70-23F17A2CC3BA}"/>
          </ac:spMkLst>
        </pc:spChg>
        <pc:grpChg chg="del">
          <ac:chgData name="Nicholas Scaltrito" userId="S::nicholas@planetark.org::5f89ba4f-46a3-4ba7-ad79-10e5ed4f9ede" providerId="AD" clId="Web-{0B4220A0-1E0D-154A-096F-6B890C595E6C}" dt="2024-09-11T07:11:56.251" v="317"/>
          <ac:grpSpMkLst>
            <pc:docMk/>
            <pc:sldMk cId="2520817008" sldId="367"/>
            <ac:grpSpMk id="9" creationId="{00000000-0000-0000-0000-000000000000}"/>
          </ac:grpSpMkLst>
        </pc:grpChg>
        <pc:grpChg chg="del">
          <ac:chgData name="Nicholas Scaltrito" userId="S::nicholas@planetark.org::5f89ba4f-46a3-4ba7-ad79-10e5ed4f9ede" providerId="AD" clId="Web-{0B4220A0-1E0D-154A-096F-6B890C595E6C}" dt="2024-09-11T07:11:56.251" v="316"/>
          <ac:grpSpMkLst>
            <pc:docMk/>
            <pc:sldMk cId="2520817008" sldId="367"/>
            <ac:grpSpMk id="17" creationId="{00000000-0000-0000-0000-000000000000}"/>
          </ac:grpSpMkLst>
        </pc:grpChg>
      </pc:sldChg>
      <pc:sldChg chg="addSp delSp modSp">
        <pc:chgData name="Nicholas Scaltrito" userId="S::nicholas@planetark.org::5f89ba4f-46a3-4ba7-ad79-10e5ed4f9ede" providerId="AD" clId="Web-{0B4220A0-1E0D-154A-096F-6B890C595E6C}" dt="2024-09-11T07:24:22.861" v="424" actId="1076"/>
        <pc:sldMkLst>
          <pc:docMk/>
          <pc:sldMk cId="2097579066" sldId="368"/>
        </pc:sldMkLst>
        <pc:spChg chg="del">
          <ac:chgData name="Nicholas Scaltrito" userId="S::nicholas@planetark.org::5f89ba4f-46a3-4ba7-ad79-10e5ed4f9ede" providerId="AD" clId="Web-{0B4220A0-1E0D-154A-096F-6B890C595E6C}" dt="2024-09-11T07:12:07.346" v="325"/>
          <ac:spMkLst>
            <pc:docMk/>
            <pc:sldMk cId="2097579066" sldId="368"/>
            <ac:spMk id="6" creationId="{00000000-0000-0000-0000-000000000000}"/>
          </ac:spMkLst>
        </pc:spChg>
        <pc:spChg chg="del">
          <ac:chgData name="Nicholas Scaltrito" userId="S::nicholas@planetark.org::5f89ba4f-46a3-4ba7-ad79-10e5ed4f9ede" providerId="AD" clId="Web-{0B4220A0-1E0D-154A-096F-6B890C595E6C}" dt="2024-09-11T07:12:07.346" v="322"/>
          <ac:spMkLst>
            <pc:docMk/>
            <pc:sldMk cId="2097579066" sldId="368"/>
            <ac:spMk id="20" creationId="{00000000-0000-0000-0000-000000000000}"/>
          </ac:spMkLst>
        </pc:spChg>
        <pc:spChg chg="del">
          <ac:chgData name="Nicholas Scaltrito" userId="S::nicholas@planetark.org::5f89ba4f-46a3-4ba7-ad79-10e5ed4f9ede" providerId="AD" clId="Web-{0B4220A0-1E0D-154A-096F-6B890C595E6C}" dt="2024-09-11T07:12:07.346" v="321"/>
          <ac:spMkLst>
            <pc:docMk/>
            <pc:sldMk cId="2097579066" sldId="368"/>
            <ac:spMk id="21" creationId="{00000000-0000-0000-0000-000000000000}"/>
          </ac:spMkLst>
        </pc:spChg>
        <pc:spChg chg="add">
          <ac:chgData name="Nicholas Scaltrito" userId="S::nicholas@planetark.org::5f89ba4f-46a3-4ba7-ad79-10e5ed4f9ede" providerId="AD" clId="Web-{0B4220A0-1E0D-154A-096F-6B890C595E6C}" dt="2024-09-11T07:12:07.377" v="326"/>
          <ac:spMkLst>
            <pc:docMk/>
            <pc:sldMk cId="2097579066" sldId="368"/>
            <ac:spMk id="23" creationId="{ED317B36-766B-C653-D942-1BE42914DF77}"/>
          </ac:spMkLst>
        </pc:spChg>
        <pc:spChg chg="add mod">
          <ac:chgData name="Nicholas Scaltrito" userId="S::nicholas@planetark.org::5f89ba4f-46a3-4ba7-ad79-10e5ed4f9ede" providerId="AD" clId="Web-{0B4220A0-1E0D-154A-096F-6B890C595E6C}" dt="2024-09-11T07:24:19.220" v="423" actId="14100"/>
          <ac:spMkLst>
            <pc:docMk/>
            <pc:sldMk cId="2097579066" sldId="368"/>
            <ac:spMk id="25" creationId="{75D201AA-63E7-8C64-437A-0E080715527B}"/>
          </ac:spMkLst>
        </pc:spChg>
        <pc:spChg chg="add mod">
          <ac:chgData name="Nicholas Scaltrito" userId="S::nicholas@planetark.org::5f89ba4f-46a3-4ba7-ad79-10e5ed4f9ede" providerId="AD" clId="Web-{0B4220A0-1E0D-154A-096F-6B890C595E6C}" dt="2024-09-11T07:24:22.861" v="424" actId="1076"/>
          <ac:spMkLst>
            <pc:docMk/>
            <pc:sldMk cId="2097579066" sldId="368"/>
            <ac:spMk id="27" creationId="{E817BD16-AE84-D448-0AEB-4B64E8874CB7}"/>
          </ac:spMkLst>
        </pc:spChg>
        <pc:grpChg chg="del">
          <ac:chgData name="Nicholas Scaltrito" userId="S::nicholas@planetark.org::5f89ba4f-46a3-4ba7-ad79-10e5ed4f9ede" providerId="AD" clId="Web-{0B4220A0-1E0D-154A-096F-6B890C595E6C}" dt="2024-09-11T07:12:07.346" v="324"/>
          <ac:grpSpMkLst>
            <pc:docMk/>
            <pc:sldMk cId="2097579066" sldId="368"/>
            <ac:grpSpMk id="9" creationId="{00000000-0000-0000-0000-000000000000}"/>
          </ac:grpSpMkLst>
        </pc:grpChg>
        <pc:grpChg chg="del">
          <ac:chgData name="Nicholas Scaltrito" userId="S::nicholas@planetark.org::5f89ba4f-46a3-4ba7-ad79-10e5ed4f9ede" providerId="AD" clId="Web-{0B4220A0-1E0D-154A-096F-6B890C595E6C}" dt="2024-09-11T07:12:07.346" v="323"/>
          <ac:grpSpMkLst>
            <pc:docMk/>
            <pc:sldMk cId="2097579066" sldId="368"/>
            <ac:grpSpMk id="17" creationId="{00000000-0000-0000-0000-000000000000}"/>
          </ac:grpSpMkLst>
        </pc:grpChg>
      </pc:sldChg>
      <pc:sldChg chg="addSp delSp modSp">
        <pc:chgData name="Nicholas Scaltrito" userId="S::nicholas@planetark.org::5f89ba4f-46a3-4ba7-ad79-10e5ed4f9ede" providerId="AD" clId="Web-{0B4220A0-1E0D-154A-096F-6B890C595E6C}" dt="2024-09-11T07:27:50.327" v="538" actId="14100"/>
        <pc:sldMkLst>
          <pc:docMk/>
          <pc:sldMk cId="2578920242" sldId="369"/>
        </pc:sldMkLst>
        <pc:spChg chg="del">
          <ac:chgData name="Nicholas Scaltrito" userId="S::nicholas@planetark.org::5f89ba4f-46a3-4ba7-ad79-10e5ed4f9ede" providerId="AD" clId="Web-{0B4220A0-1E0D-154A-096F-6B890C595E6C}" dt="2024-09-11T07:12:13.690" v="330"/>
          <ac:spMkLst>
            <pc:docMk/>
            <pc:sldMk cId="2578920242" sldId="369"/>
            <ac:spMk id="6" creationId="{00000000-0000-0000-0000-000000000000}"/>
          </ac:spMkLst>
        </pc:spChg>
        <pc:spChg chg="del">
          <ac:chgData name="Nicholas Scaltrito" userId="S::nicholas@planetark.org::5f89ba4f-46a3-4ba7-ad79-10e5ed4f9ede" providerId="AD" clId="Web-{0B4220A0-1E0D-154A-096F-6B890C595E6C}" dt="2024-09-11T07:24:31.439" v="425"/>
          <ac:spMkLst>
            <pc:docMk/>
            <pc:sldMk cId="2578920242" sldId="369"/>
            <ac:spMk id="20" creationId="{00000000-0000-0000-0000-000000000000}"/>
          </ac:spMkLst>
        </pc:spChg>
        <pc:spChg chg="del">
          <ac:chgData name="Nicholas Scaltrito" userId="S::nicholas@planetark.org::5f89ba4f-46a3-4ba7-ad79-10e5ed4f9ede" providerId="AD" clId="Web-{0B4220A0-1E0D-154A-096F-6B890C595E6C}" dt="2024-09-11T07:12:13.690" v="327"/>
          <ac:spMkLst>
            <pc:docMk/>
            <pc:sldMk cId="2578920242" sldId="369"/>
            <ac:spMk id="21" creationId="{00000000-0000-0000-0000-000000000000}"/>
          </ac:spMkLst>
        </pc:spChg>
        <pc:spChg chg="add">
          <ac:chgData name="Nicholas Scaltrito" userId="S::nicholas@planetark.org::5f89ba4f-46a3-4ba7-ad79-10e5ed4f9ede" providerId="AD" clId="Web-{0B4220A0-1E0D-154A-096F-6B890C595E6C}" dt="2024-09-11T07:12:14.534" v="331"/>
          <ac:spMkLst>
            <pc:docMk/>
            <pc:sldMk cId="2578920242" sldId="369"/>
            <ac:spMk id="23" creationId="{8AF1B84D-5B21-7A68-D98A-6D72B1A5131D}"/>
          </ac:spMkLst>
        </pc:spChg>
        <pc:spChg chg="add mod">
          <ac:chgData name="Nicholas Scaltrito" userId="S::nicholas@planetark.org::5f89ba4f-46a3-4ba7-ad79-10e5ed4f9ede" providerId="AD" clId="Web-{0B4220A0-1E0D-154A-096F-6B890C595E6C}" dt="2024-09-11T07:25:31.240" v="436" actId="14100"/>
          <ac:spMkLst>
            <pc:docMk/>
            <pc:sldMk cId="2578920242" sldId="369"/>
            <ac:spMk id="25" creationId="{B2C1C8A4-4F7C-DDCA-71E5-8C7B89B263EB}"/>
          </ac:spMkLst>
        </pc:spChg>
        <pc:spChg chg="add mod">
          <ac:chgData name="Nicholas Scaltrito" userId="S::nicholas@planetark.org::5f89ba4f-46a3-4ba7-ad79-10e5ed4f9ede" providerId="AD" clId="Web-{0B4220A0-1E0D-154A-096F-6B890C595E6C}" dt="2024-09-11T07:25:42.475" v="438" actId="1076"/>
          <ac:spMkLst>
            <pc:docMk/>
            <pc:sldMk cId="2578920242" sldId="369"/>
            <ac:spMk id="27" creationId="{91F3E988-4C63-428C-037F-F650662DB005}"/>
          </ac:spMkLst>
        </pc:spChg>
        <pc:spChg chg="mod">
          <ac:chgData name="Nicholas Scaltrito" userId="S::nicholas@planetark.org::5f89ba4f-46a3-4ba7-ad79-10e5ed4f9ede" providerId="AD" clId="Web-{0B4220A0-1E0D-154A-096F-6B890C595E6C}" dt="2024-09-11T07:27:41.686" v="537" actId="20577"/>
          <ac:spMkLst>
            <pc:docMk/>
            <pc:sldMk cId="2578920242" sldId="369"/>
            <ac:spMk id="31" creationId="{E181A393-0D1E-48A9-9D3F-350317696522}"/>
          </ac:spMkLst>
        </pc:spChg>
        <pc:grpChg chg="del">
          <ac:chgData name="Nicholas Scaltrito" userId="S::nicholas@planetark.org::5f89ba4f-46a3-4ba7-ad79-10e5ed4f9ede" providerId="AD" clId="Web-{0B4220A0-1E0D-154A-096F-6B890C595E6C}" dt="2024-09-11T07:12:13.690" v="329"/>
          <ac:grpSpMkLst>
            <pc:docMk/>
            <pc:sldMk cId="2578920242" sldId="369"/>
            <ac:grpSpMk id="9" creationId="{00000000-0000-0000-0000-000000000000}"/>
          </ac:grpSpMkLst>
        </pc:grpChg>
        <pc:grpChg chg="del">
          <ac:chgData name="Nicholas Scaltrito" userId="S::nicholas@planetark.org::5f89ba4f-46a3-4ba7-ad79-10e5ed4f9ede" providerId="AD" clId="Web-{0B4220A0-1E0D-154A-096F-6B890C595E6C}" dt="2024-09-11T07:12:13.690" v="328"/>
          <ac:grpSpMkLst>
            <pc:docMk/>
            <pc:sldMk cId="2578920242" sldId="369"/>
            <ac:grpSpMk id="17" creationId="{00000000-0000-0000-0000-000000000000}"/>
          </ac:grpSpMkLst>
        </pc:grpChg>
        <pc:grpChg chg="add mod">
          <ac:chgData name="Nicholas Scaltrito" userId="S::nicholas@planetark.org::5f89ba4f-46a3-4ba7-ad79-10e5ed4f9ede" providerId="AD" clId="Web-{0B4220A0-1E0D-154A-096F-6B890C595E6C}" dt="2024-09-11T07:27:50.327" v="538" actId="14100"/>
          <ac:grpSpMkLst>
            <pc:docMk/>
            <pc:sldMk cId="2578920242" sldId="369"/>
            <ac:grpSpMk id="36" creationId="{8E42080C-9E55-22AD-C7C0-34CBB8451946}"/>
          </ac:grpSpMkLst>
        </pc:grpChg>
      </pc:sldChg>
      <pc:sldChg chg="addSp delSp">
        <pc:chgData name="Nicholas Scaltrito" userId="S::nicholas@planetark.org::5f89ba4f-46a3-4ba7-ad79-10e5ed4f9ede" providerId="AD" clId="Web-{0B4220A0-1E0D-154A-096F-6B890C595E6C}" dt="2024-09-11T07:27:59.531" v="540"/>
        <pc:sldMkLst>
          <pc:docMk/>
          <pc:sldMk cId="1424305762" sldId="370"/>
        </pc:sldMkLst>
        <pc:spChg chg="del">
          <ac:chgData name="Nicholas Scaltrito" userId="S::nicholas@planetark.org::5f89ba4f-46a3-4ba7-ad79-10e5ed4f9ede" providerId="AD" clId="Web-{0B4220A0-1E0D-154A-096F-6B890C595E6C}" dt="2024-09-11T07:12:19.956" v="336"/>
          <ac:spMkLst>
            <pc:docMk/>
            <pc:sldMk cId="1424305762" sldId="370"/>
            <ac:spMk id="6" creationId="{00000000-0000-0000-0000-000000000000}"/>
          </ac:spMkLst>
        </pc:spChg>
        <pc:spChg chg="del">
          <ac:chgData name="Nicholas Scaltrito" userId="S::nicholas@planetark.org::5f89ba4f-46a3-4ba7-ad79-10e5ed4f9ede" providerId="AD" clId="Web-{0B4220A0-1E0D-154A-096F-6B890C595E6C}" dt="2024-09-11T07:12:19.956" v="333"/>
          <ac:spMkLst>
            <pc:docMk/>
            <pc:sldMk cId="1424305762" sldId="370"/>
            <ac:spMk id="20" creationId="{00000000-0000-0000-0000-000000000000}"/>
          </ac:spMkLst>
        </pc:spChg>
        <pc:spChg chg="del">
          <ac:chgData name="Nicholas Scaltrito" userId="S::nicholas@planetark.org::5f89ba4f-46a3-4ba7-ad79-10e5ed4f9ede" providerId="AD" clId="Web-{0B4220A0-1E0D-154A-096F-6B890C595E6C}" dt="2024-09-11T07:12:19.956" v="332"/>
          <ac:spMkLst>
            <pc:docMk/>
            <pc:sldMk cId="1424305762" sldId="370"/>
            <ac:spMk id="21" creationId="{00000000-0000-0000-0000-000000000000}"/>
          </ac:spMkLst>
        </pc:spChg>
        <pc:spChg chg="add">
          <ac:chgData name="Nicholas Scaltrito" userId="S::nicholas@planetark.org::5f89ba4f-46a3-4ba7-ad79-10e5ed4f9ede" providerId="AD" clId="Web-{0B4220A0-1E0D-154A-096F-6B890C595E6C}" dt="2024-09-11T07:12:20.628" v="337"/>
          <ac:spMkLst>
            <pc:docMk/>
            <pc:sldMk cId="1424305762" sldId="370"/>
            <ac:spMk id="23" creationId="{65F38719-FA0B-3320-9A28-438996533475}"/>
          </ac:spMkLst>
        </pc:spChg>
        <pc:spChg chg="add">
          <ac:chgData name="Nicholas Scaltrito" userId="S::nicholas@planetark.org::5f89ba4f-46a3-4ba7-ad79-10e5ed4f9ede" providerId="AD" clId="Web-{0B4220A0-1E0D-154A-096F-6B890C595E6C}" dt="2024-09-11T07:27:59.515" v="539"/>
          <ac:spMkLst>
            <pc:docMk/>
            <pc:sldMk cId="1424305762" sldId="370"/>
            <ac:spMk id="25" creationId="{232B80A0-CD61-05B0-6731-A006963B1012}"/>
          </ac:spMkLst>
        </pc:spChg>
        <pc:spChg chg="add">
          <ac:chgData name="Nicholas Scaltrito" userId="S::nicholas@planetark.org::5f89ba4f-46a3-4ba7-ad79-10e5ed4f9ede" providerId="AD" clId="Web-{0B4220A0-1E0D-154A-096F-6B890C595E6C}" dt="2024-09-11T07:27:59.531" v="540"/>
          <ac:spMkLst>
            <pc:docMk/>
            <pc:sldMk cId="1424305762" sldId="370"/>
            <ac:spMk id="27" creationId="{3EB54029-C651-5F54-11C9-5D28B7175D41}"/>
          </ac:spMkLst>
        </pc:spChg>
        <pc:grpChg chg="del">
          <ac:chgData name="Nicholas Scaltrito" userId="S::nicholas@planetark.org::5f89ba4f-46a3-4ba7-ad79-10e5ed4f9ede" providerId="AD" clId="Web-{0B4220A0-1E0D-154A-096F-6B890C595E6C}" dt="2024-09-11T07:12:19.956" v="335"/>
          <ac:grpSpMkLst>
            <pc:docMk/>
            <pc:sldMk cId="1424305762" sldId="370"/>
            <ac:grpSpMk id="9" creationId="{00000000-0000-0000-0000-000000000000}"/>
          </ac:grpSpMkLst>
        </pc:grpChg>
        <pc:grpChg chg="del">
          <ac:chgData name="Nicholas Scaltrito" userId="S::nicholas@planetark.org::5f89ba4f-46a3-4ba7-ad79-10e5ed4f9ede" providerId="AD" clId="Web-{0B4220A0-1E0D-154A-096F-6B890C595E6C}" dt="2024-09-11T07:12:19.956" v="334"/>
          <ac:grpSpMkLst>
            <pc:docMk/>
            <pc:sldMk cId="1424305762" sldId="370"/>
            <ac:grpSpMk id="17" creationId="{00000000-0000-0000-0000-000000000000}"/>
          </ac:grpSpMkLst>
        </pc:grpChg>
      </pc:sldChg>
      <pc:sldChg chg="addSp delSp modSp">
        <pc:chgData name="Nicholas Scaltrito" userId="S::nicholas@planetark.org::5f89ba4f-46a3-4ba7-ad79-10e5ed4f9ede" providerId="AD" clId="Web-{0B4220A0-1E0D-154A-096F-6B890C595E6C}" dt="2024-09-13T00:17:11.599" v="552" actId="20577"/>
        <pc:sldMkLst>
          <pc:docMk/>
          <pc:sldMk cId="1269638225" sldId="371"/>
        </pc:sldMkLst>
        <pc:spChg chg="del">
          <ac:chgData name="Nicholas Scaltrito" userId="S::nicholas@planetark.org::5f89ba4f-46a3-4ba7-ad79-10e5ed4f9ede" providerId="AD" clId="Web-{0B4220A0-1E0D-154A-096F-6B890C595E6C}" dt="2024-09-13T00:16:56.505" v="546"/>
          <ac:spMkLst>
            <pc:docMk/>
            <pc:sldMk cId="1269638225" sldId="371"/>
            <ac:spMk id="6" creationId="{00000000-0000-0000-0000-000000000000}"/>
          </ac:spMkLst>
        </pc:spChg>
        <pc:spChg chg="del">
          <ac:chgData name="Nicholas Scaltrito" userId="S::nicholas@planetark.org::5f89ba4f-46a3-4ba7-ad79-10e5ed4f9ede" providerId="AD" clId="Web-{0B4220A0-1E0D-154A-096F-6B890C595E6C}" dt="2024-09-13T00:16:56.505" v="543"/>
          <ac:spMkLst>
            <pc:docMk/>
            <pc:sldMk cId="1269638225" sldId="371"/>
            <ac:spMk id="20" creationId="{00000000-0000-0000-0000-000000000000}"/>
          </ac:spMkLst>
        </pc:spChg>
        <pc:spChg chg="del">
          <ac:chgData name="Nicholas Scaltrito" userId="S::nicholas@planetark.org::5f89ba4f-46a3-4ba7-ad79-10e5ed4f9ede" providerId="AD" clId="Web-{0B4220A0-1E0D-154A-096F-6B890C595E6C}" dt="2024-09-13T00:16:56.505" v="542"/>
          <ac:spMkLst>
            <pc:docMk/>
            <pc:sldMk cId="1269638225" sldId="371"/>
            <ac:spMk id="21" creationId="{00000000-0000-0000-0000-000000000000}"/>
          </ac:spMkLst>
        </pc:spChg>
        <pc:spChg chg="add">
          <ac:chgData name="Nicholas Scaltrito" userId="S::nicholas@planetark.org::5f89ba4f-46a3-4ba7-ad79-10e5ed4f9ede" providerId="AD" clId="Web-{0B4220A0-1E0D-154A-096F-6B890C595E6C}" dt="2024-09-13T00:16:57.067" v="547"/>
          <ac:spMkLst>
            <pc:docMk/>
            <pc:sldMk cId="1269638225" sldId="371"/>
            <ac:spMk id="23" creationId="{9E5B27C1-F341-0CF8-3F0B-F66D92ECE49F}"/>
          </ac:spMkLst>
        </pc:spChg>
        <pc:spChg chg="add">
          <ac:chgData name="Nicholas Scaltrito" userId="S::nicholas@planetark.org::5f89ba4f-46a3-4ba7-ad79-10e5ed4f9ede" providerId="AD" clId="Web-{0B4220A0-1E0D-154A-096F-6B890C595E6C}" dt="2024-09-13T00:16:57.083" v="548"/>
          <ac:spMkLst>
            <pc:docMk/>
            <pc:sldMk cId="1269638225" sldId="371"/>
            <ac:spMk id="25" creationId="{AB93682C-012C-E8DE-62BB-869DD911994B}"/>
          </ac:spMkLst>
        </pc:spChg>
        <pc:spChg chg="add mod">
          <ac:chgData name="Nicholas Scaltrito" userId="S::nicholas@planetark.org::5f89ba4f-46a3-4ba7-ad79-10e5ed4f9ede" providerId="AD" clId="Web-{0B4220A0-1E0D-154A-096F-6B890C595E6C}" dt="2024-09-13T00:17:11.599" v="552" actId="20577"/>
          <ac:spMkLst>
            <pc:docMk/>
            <pc:sldMk cId="1269638225" sldId="371"/>
            <ac:spMk id="27" creationId="{AD732169-BCE0-A6E8-403A-2D759FA9B6DD}"/>
          </ac:spMkLst>
        </pc:spChg>
        <pc:grpChg chg="del">
          <ac:chgData name="Nicholas Scaltrito" userId="S::nicholas@planetark.org::5f89ba4f-46a3-4ba7-ad79-10e5ed4f9ede" providerId="AD" clId="Web-{0B4220A0-1E0D-154A-096F-6B890C595E6C}" dt="2024-09-13T00:16:56.505" v="545"/>
          <ac:grpSpMkLst>
            <pc:docMk/>
            <pc:sldMk cId="1269638225" sldId="371"/>
            <ac:grpSpMk id="9" creationId="{00000000-0000-0000-0000-000000000000}"/>
          </ac:grpSpMkLst>
        </pc:grpChg>
        <pc:grpChg chg="del">
          <ac:chgData name="Nicholas Scaltrito" userId="S::nicholas@planetark.org::5f89ba4f-46a3-4ba7-ad79-10e5ed4f9ede" providerId="AD" clId="Web-{0B4220A0-1E0D-154A-096F-6B890C595E6C}" dt="2024-09-13T00:16:56.505" v="544"/>
          <ac:grpSpMkLst>
            <pc:docMk/>
            <pc:sldMk cId="1269638225" sldId="371"/>
            <ac:grpSpMk id="17" creationId="{00000000-0000-0000-0000-000000000000}"/>
          </ac:grpSpMkLst>
        </pc:grpChg>
      </pc:sldChg>
      <pc:sldChg chg="addSp delSp">
        <pc:chgData name="Nicholas Scaltrito" userId="S::nicholas@planetark.org::5f89ba4f-46a3-4ba7-ad79-10e5ed4f9ede" providerId="AD" clId="Web-{0B4220A0-1E0D-154A-096F-6B890C595E6C}" dt="2024-09-11T07:12:24.378" v="343"/>
        <pc:sldMkLst>
          <pc:docMk/>
          <pc:sldMk cId="1347873425" sldId="372"/>
        </pc:sldMkLst>
        <pc:spChg chg="del">
          <ac:chgData name="Nicholas Scaltrito" userId="S::nicholas@planetark.org::5f89ba4f-46a3-4ba7-ad79-10e5ed4f9ede" providerId="AD" clId="Web-{0B4220A0-1E0D-154A-096F-6B890C595E6C}" dt="2024-09-11T07:12:23.597" v="342"/>
          <ac:spMkLst>
            <pc:docMk/>
            <pc:sldMk cId="1347873425" sldId="372"/>
            <ac:spMk id="6" creationId="{00000000-0000-0000-0000-000000000000}"/>
          </ac:spMkLst>
        </pc:spChg>
        <pc:spChg chg="del">
          <ac:chgData name="Nicholas Scaltrito" userId="S::nicholas@planetark.org::5f89ba4f-46a3-4ba7-ad79-10e5ed4f9ede" providerId="AD" clId="Web-{0B4220A0-1E0D-154A-096F-6B890C595E6C}" dt="2024-09-11T07:12:23.597" v="339"/>
          <ac:spMkLst>
            <pc:docMk/>
            <pc:sldMk cId="1347873425" sldId="372"/>
            <ac:spMk id="20" creationId="{00000000-0000-0000-0000-000000000000}"/>
          </ac:spMkLst>
        </pc:spChg>
        <pc:spChg chg="del">
          <ac:chgData name="Nicholas Scaltrito" userId="S::nicholas@planetark.org::5f89ba4f-46a3-4ba7-ad79-10e5ed4f9ede" providerId="AD" clId="Web-{0B4220A0-1E0D-154A-096F-6B890C595E6C}" dt="2024-09-11T07:12:23.597" v="338"/>
          <ac:spMkLst>
            <pc:docMk/>
            <pc:sldMk cId="1347873425" sldId="372"/>
            <ac:spMk id="21" creationId="{00000000-0000-0000-0000-000000000000}"/>
          </ac:spMkLst>
        </pc:spChg>
        <pc:spChg chg="add">
          <ac:chgData name="Nicholas Scaltrito" userId="S::nicholas@planetark.org::5f89ba4f-46a3-4ba7-ad79-10e5ed4f9ede" providerId="AD" clId="Web-{0B4220A0-1E0D-154A-096F-6B890C595E6C}" dt="2024-09-11T07:12:24.378" v="343"/>
          <ac:spMkLst>
            <pc:docMk/>
            <pc:sldMk cId="1347873425" sldId="372"/>
            <ac:spMk id="23" creationId="{E9520296-4D9D-0613-752A-48AA0AC8F496}"/>
          </ac:spMkLst>
        </pc:spChg>
        <pc:grpChg chg="del">
          <ac:chgData name="Nicholas Scaltrito" userId="S::nicholas@planetark.org::5f89ba4f-46a3-4ba7-ad79-10e5ed4f9ede" providerId="AD" clId="Web-{0B4220A0-1E0D-154A-096F-6B890C595E6C}" dt="2024-09-11T07:12:23.597" v="341"/>
          <ac:grpSpMkLst>
            <pc:docMk/>
            <pc:sldMk cId="1347873425" sldId="372"/>
            <ac:grpSpMk id="9" creationId="{00000000-0000-0000-0000-000000000000}"/>
          </ac:grpSpMkLst>
        </pc:grpChg>
        <pc:grpChg chg="del">
          <ac:chgData name="Nicholas Scaltrito" userId="S::nicholas@planetark.org::5f89ba4f-46a3-4ba7-ad79-10e5ed4f9ede" providerId="AD" clId="Web-{0B4220A0-1E0D-154A-096F-6B890C595E6C}" dt="2024-09-11T07:12:23.597" v="340"/>
          <ac:grpSpMkLst>
            <pc:docMk/>
            <pc:sldMk cId="1347873425" sldId="372"/>
            <ac:grpSpMk id="17" creationId="{00000000-0000-0000-0000-000000000000}"/>
          </ac:grpSpMkLst>
        </pc:grpChg>
      </pc:sldChg>
    </pc:docChg>
  </pc:docChgLst>
  <pc:docChgLst>
    <pc:chgData name="Nicholas Scaltrito" userId="S::nicholas@planetark.org::5f89ba4f-46a3-4ba7-ad79-10e5ed4f9ede" providerId="AD" clId="Web-{C3E8C6CC-1ABF-CC18-E9B5-8855523A31B7}"/>
    <pc:docChg chg="delSld modSld">
      <pc:chgData name="Nicholas Scaltrito" userId="S::nicholas@planetark.org::5f89ba4f-46a3-4ba7-ad79-10e5ed4f9ede" providerId="AD" clId="Web-{C3E8C6CC-1ABF-CC18-E9B5-8855523A31B7}" dt="2023-05-26T05:55:44.069" v="232" actId="1076"/>
      <pc:docMkLst>
        <pc:docMk/>
      </pc:docMkLst>
      <pc:sldChg chg="modSp">
        <pc:chgData name="Nicholas Scaltrito" userId="S::nicholas@planetark.org::5f89ba4f-46a3-4ba7-ad79-10e5ed4f9ede" providerId="AD" clId="Web-{C3E8C6CC-1ABF-CC18-E9B5-8855523A31B7}" dt="2023-05-26T05:55:44.069" v="232" actId="1076"/>
        <pc:sldMkLst>
          <pc:docMk/>
          <pc:sldMk cId="847363552" sldId="268"/>
        </pc:sldMkLst>
        <pc:spChg chg="mod">
          <ac:chgData name="Nicholas Scaltrito" userId="S::nicholas@planetark.org::5f89ba4f-46a3-4ba7-ad79-10e5ed4f9ede" providerId="AD" clId="Web-{C3E8C6CC-1ABF-CC18-E9B5-8855523A31B7}" dt="2023-05-26T05:55:44.069" v="232" actId="1076"/>
          <ac:spMkLst>
            <pc:docMk/>
            <pc:sldMk cId="847363552" sldId="268"/>
            <ac:spMk id="18" creationId="{35292EE6-5746-4D2A-B004-268A82E60694}"/>
          </ac:spMkLst>
        </pc:spChg>
      </pc:sldChg>
      <pc:sldChg chg="addSp delSp modSp">
        <pc:chgData name="Nicholas Scaltrito" userId="S::nicholas@planetark.org::5f89ba4f-46a3-4ba7-ad79-10e5ed4f9ede" providerId="AD" clId="Web-{C3E8C6CC-1ABF-CC18-E9B5-8855523A31B7}" dt="2023-05-26T04:36:14.914" v="59"/>
        <pc:sldMkLst>
          <pc:docMk/>
          <pc:sldMk cId="3427268872" sldId="270"/>
        </pc:sldMkLst>
        <pc:spChg chg="mod">
          <ac:chgData name="Nicholas Scaltrito" userId="S::nicholas@planetark.org::5f89ba4f-46a3-4ba7-ad79-10e5ed4f9ede" providerId="AD" clId="Web-{C3E8C6CC-1ABF-CC18-E9B5-8855523A31B7}" dt="2023-05-26T04:34:59.441" v="40" actId="20577"/>
          <ac:spMkLst>
            <pc:docMk/>
            <pc:sldMk cId="3427268872" sldId="270"/>
            <ac:spMk id="2" creationId="{545A6031-78AD-3D78-ED0D-254CD824E81C}"/>
          </ac:spMkLst>
        </pc:spChg>
        <pc:spChg chg="add mod ord">
          <ac:chgData name="Nicholas Scaltrito" userId="S::nicholas@planetark.org::5f89ba4f-46a3-4ba7-ad79-10e5ed4f9ede" providerId="AD" clId="Web-{C3E8C6CC-1ABF-CC18-E9B5-8855523A31B7}" dt="2023-05-26T04:35:40.225" v="47"/>
          <ac:spMkLst>
            <pc:docMk/>
            <pc:sldMk cId="3427268872" sldId="270"/>
            <ac:spMk id="5" creationId="{640501EC-CAA7-85D4-03A7-1C1EE401B667}"/>
          </ac:spMkLst>
        </pc:spChg>
        <pc:spChg chg="add mod">
          <ac:chgData name="Nicholas Scaltrito" userId="S::nicholas@planetark.org::5f89ba4f-46a3-4ba7-ad79-10e5ed4f9ede" providerId="AD" clId="Web-{C3E8C6CC-1ABF-CC18-E9B5-8855523A31B7}" dt="2023-05-26T04:36:14.914" v="59"/>
          <ac:spMkLst>
            <pc:docMk/>
            <pc:sldMk cId="3427268872" sldId="270"/>
            <ac:spMk id="6" creationId="{74129B8F-2B6A-DB64-F461-7FB620547D7B}"/>
          </ac:spMkLst>
        </pc:spChg>
        <pc:spChg chg="mod">
          <ac:chgData name="Nicholas Scaltrito" userId="S::nicholas@planetark.org::5f89ba4f-46a3-4ba7-ad79-10e5ed4f9ede" providerId="AD" clId="Web-{C3E8C6CC-1ABF-CC18-E9B5-8855523A31B7}" dt="2023-05-26T04:34:25.689" v="33" actId="14100"/>
          <ac:spMkLst>
            <pc:docMk/>
            <pc:sldMk cId="3427268872" sldId="270"/>
            <ac:spMk id="7" creationId="{AD5B82F6-E336-27F8-23D0-AFD77D849E2D}"/>
          </ac:spMkLst>
        </pc:spChg>
        <pc:spChg chg="mod">
          <ac:chgData name="Nicholas Scaltrito" userId="S::nicholas@planetark.org::5f89ba4f-46a3-4ba7-ad79-10e5ed4f9ede" providerId="AD" clId="Web-{C3E8C6CC-1ABF-CC18-E9B5-8855523A31B7}" dt="2023-05-26T04:33:40.874" v="20" actId="14100"/>
          <ac:spMkLst>
            <pc:docMk/>
            <pc:sldMk cId="3427268872" sldId="270"/>
            <ac:spMk id="9" creationId="{1995A844-FC95-4585-A820-F286216D99CD}"/>
          </ac:spMkLst>
        </pc:spChg>
        <pc:picChg chg="del">
          <ac:chgData name="Nicholas Scaltrito" userId="S::nicholas@planetark.org::5f89ba4f-46a3-4ba7-ad79-10e5ed4f9ede" providerId="AD" clId="Web-{C3E8C6CC-1ABF-CC18-E9B5-8855523A31B7}" dt="2023-05-26T04:34:42.128" v="37"/>
          <ac:picMkLst>
            <pc:docMk/>
            <pc:sldMk cId="3427268872" sldId="270"/>
            <ac:picMk id="3" creationId="{14C27664-A934-9DCC-8377-A906576E3341}"/>
          </ac:picMkLst>
        </pc:picChg>
        <pc:picChg chg="add mod">
          <ac:chgData name="Nicholas Scaltrito" userId="S::nicholas@planetark.org::5f89ba4f-46a3-4ba7-ad79-10e5ed4f9ede" providerId="AD" clId="Web-{C3E8C6CC-1ABF-CC18-E9B5-8855523A31B7}" dt="2023-05-26T04:36:01.195" v="56" actId="1076"/>
          <ac:picMkLst>
            <pc:docMk/>
            <pc:sldMk cId="3427268872" sldId="270"/>
            <ac:picMk id="4" creationId="{459739B6-BA49-C9EC-EC54-A32458F509E6}"/>
          </ac:picMkLst>
        </pc:picChg>
      </pc:sldChg>
      <pc:sldChg chg="addSp delSp modSp">
        <pc:chgData name="Nicholas Scaltrito" userId="S::nicholas@planetark.org::5f89ba4f-46a3-4ba7-ad79-10e5ed4f9ede" providerId="AD" clId="Web-{C3E8C6CC-1ABF-CC18-E9B5-8855523A31B7}" dt="2023-05-26T05:09:52.031" v="161" actId="20577"/>
        <pc:sldMkLst>
          <pc:docMk/>
          <pc:sldMk cId="3130695705" sldId="271"/>
        </pc:sldMkLst>
        <pc:spChg chg="mod">
          <ac:chgData name="Nicholas Scaltrito" userId="S::nicholas@planetark.org::5f89ba4f-46a3-4ba7-ad79-10e5ed4f9ede" providerId="AD" clId="Web-{C3E8C6CC-1ABF-CC18-E9B5-8855523A31B7}" dt="2023-05-26T05:09:52.031" v="161" actId="20577"/>
          <ac:spMkLst>
            <pc:docMk/>
            <pc:sldMk cId="3130695705" sldId="271"/>
            <ac:spMk id="2" creationId="{A28195E1-BBA4-028B-186B-34E96C7FE9E4}"/>
          </ac:spMkLst>
        </pc:spChg>
        <pc:spChg chg="mod">
          <ac:chgData name="Nicholas Scaltrito" userId="S::nicholas@planetark.org::5f89ba4f-46a3-4ba7-ad79-10e5ed4f9ede" providerId="AD" clId="Web-{C3E8C6CC-1ABF-CC18-E9B5-8855523A31B7}" dt="2023-05-26T05:08:33.667" v="134" actId="1076"/>
          <ac:spMkLst>
            <pc:docMk/>
            <pc:sldMk cId="3130695705" sldId="271"/>
            <ac:spMk id="9" creationId="{A1AB0251-549F-43C1-AA81-1FB0C56258DB}"/>
          </ac:spMkLst>
        </pc:spChg>
        <pc:picChg chg="add del">
          <ac:chgData name="Nicholas Scaltrito" userId="S::nicholas@planetark.org::5f89ba4f-46a3-4ba7-ad79-10e5ed4f9ede" providerId="AD" clId="Web-{C3E8C6CC-1ABF-CC18-E9B5-8855523A31B7}" dt="2023-05-26T05:08:19.197" v="133"/>
          <ac:picMkLst>
            <pc:docMk/>
            <pc:sldMk cId="3130695705" sldId="271"/>
            <ac:picMk id="3" creationId="{A3A85945-ADC9-6EDA-7542-7CF1D1F32384}"/>
          </ac:picMkLst>
        </pc:picChg>
        <pc:picChg chg="add del mod">
          <ac:chgData name="Nicholas Scaltrito" userId="S::nicholas@planetark.org::5f89ba4f-46a3-4ba7-ad79-10e5ed4f9ede" providerId="AD" clId="Web-{C3E8C6CC-1ABF-CC18-E9B5-8855523A31B7}" dt="2023-05-26T05:08:02.134" v="111"/>
          <ac:picMkLst>
            <pc:docMk/>
            <pc:sldMk cId="3130695705" sldId="271"/>
            <ac:picMk id="4" creationId="{149C1EFB-73D4-9DBE-90EC-2792F5433B0D}"/>
          </ac:picMkLst>
        </pc:picChg>
        <pc:picChg chg="add mod">
          <ac:chgData name="Nicholas Scaltrito" userId="S::nicholas@planetark.org::5f89ba4f-46a3-4ba7-ad79-10e5ed4f9ede" providerId="AD" clId="Web-{C3E8C6CC-1ABF-CC18-E9B5-8855523A31B7}" dt="2023-05-26T05:09:46.061" v="159" actId="14100"/>
          <ac:picMkLst>
            <pc:docMk/>
            <pc:sldMk cId="3130695705" sldId="271"/>
            <ac:picMk id="5" creationId="{899327A2-894A-79AA-B528-586B6AF18CBD}"/>
          </ac:picMkLst>
        </pc:picChg>
      </pc:sldChg>
      <pc:sldChg chg="addSp delSp modSp">
        <pc:chgData name="Nicholas Scaltrito" userId="S::nicholas@planetark.org::5f89ba4f-46a3-4ba7-ad79-10e5ed4f9ede" providerId="AD" clId="Web-{C3E8C6CC-1ABF-CC18-E9B5-8855523A31B7}" dt="2023-05-26T05:10:55.566" v="176" actId="14100"/>
        <pc:sldMkLst>
          <pc:docMk/>
          <pc:sldMk cId="3062451213" sldId="272"/>
        </pc:sldMkLst>
        <pc:spChg chg="mod">
          <ac:chgData name="Nicholas Scaltrito" userId="S::nicholas@planetark.org::5f89ba4f-46a3-4ba7-ad79-10e5ed4f9ede" providerId="AD" clId="Web-{C3E8C6CC-1ABF-CC18-E9B5-8855523A31B7}" dt="2023-05-26T05:10:55.566" v="176" actId="14100"/>
          <ac:spMkLst>
            <pc:docMk/>
            <pc:sldMk cId="3062451213" sldId="272"/>
            <ac:spMk id="4" creationId="{B1ADC2C8-82CD-C43B-9EAB-04C607CEF93D}"/>
          </ac:spMkLst>
        </pc:spChg>
        <pc:spChg chg="mod">
          <ac:chgData name="Nicholas Scaltrito" userId="S::nicholas@planetark.org::5f89ba4f-46a3-4ba7-ad79-10e5ed4f9ede" providerId="AD" clId="Web-{C3E8C6CC-1ABF-CC18-E9B5-8855523A31B7}" dt="2023-05-26T05:10:53.112" v="175" actId="1076"/>
          <ac:spMkLst>
            <pc:docMk/>
            <pc:sldMk cId="3062451213" sldId="272"/>
            <ac:spMk id="9" creationId="{BC3B36A2-F5C2-4791-B3DF-A6C44D06F9F5}"/>
          </ac:spMkLst>
        </pc:spChg>
        <pc:picChg chg="del">
          <ac:chgData name="Nicholas Scaltrito" userId="S::nicholas@planetark.org::5f89ba4f-46a3-4ba7-ad79-10e5ed4f9ede" providerId="AD" clId="Web-{C3E8C6CC-1ABF-CC18-E9B5-8855523A31B7}" dt="2023-05-26T05:08:39.276" v="135"/>
          <ac:picMkLst>
            <pc:docMk/>
            <pc:sldMk cId="3062451213" sldId="272"/>
            <ac:picMk id="2" creationId="{FBF78534-D0E0-76D0-D675-3DF1452426F6}"/>
          </ac:picMkLst>
        </pc:picChg>
        <pc:picChg chg="add mod">
          <ac:chgData name="Nicholas Scaltrito" userId="S::nicholas@planetark.org::5f89ba4f-46a3-4ba7-ad79-10e5ed4f9ede" providerId="AD" clId="Web-{C3E8C6CC-1ABF-CC18-E9B5-8855523A31B7}" dt="2023-05-26T05:08:47.371" v="138" actId="14100"/>
          <ac:picMkLst>
            <pc:docMk/>
            <pc:sldMk cId="3062451213" sldId="272"/>
            <ac:picMk id="3" creationId="{0E793704-0315-A5FF-A42B-871DA67C5EA7}"/>
          </ac:picMkLst>
        </pc:picChg>
      </pc:sldChg>
      <pc:sldChg chg="addSp delSp modSp">
        <pc:chgData name="Nicholas Scaltrito" userId="S::nicholas@planetark.org::5f89ba4f-46a3-4ba7-ad79-10e5ed4f9ede" providerId="AD" clId="Web-{C3E8C6CC-1ABF-CC18-E9B5-8855523A31B7}" dt="2023-05-26T04:32:52.606" v="7" actId="14100"/>
        <pc:sldMkLst>
          <pc:docMk/>
          <pc:sldMk cId="1700743921" sldId="286"/>
        </pc:sldMkLst>
        <pc:spChg chg="mod">
          <ac:chgData name="Nicholas Scaltrito" userId="S::nicholas@planetark.org::5f89ba4f-46a3-4ba7-ad79-10e5ed4f9ede" providerId="AD" clId="Web-{C3E8C6CC-1ABF-CC18-E9B5-8855523A31B7}" dt="2023-05-26T04:32:52.606" v="7" actId="14100"/>
          <ac:spMkLst>
            <pc:docMk/>
            <pc:sldMk cId="1700743921" sldId="286"/>
            <ac:spMk id="7" creationId="{C25D2A92-8C8B-6C42-8D3F-84B26DFB8BE1}"/>
          </ac:spMkLst>
        </pc:spChg>
        <pc:spChg chg="mod">
          <ac:chgData name="Nicholas Scaltrito" userId="S::nicholas@planetark.org::5f89ba4f-46a3-4ba7-ad79-10e5ed4f9ede" providerId="AD" clId="Web-{C3E8C6CC-1ABF-CC18-E9B5-8855523A31B7}" dt="2023-05-26T04:32:46.199" v="5" actId="14100"/>
          <ac:spMkLst>
            <pc:docMk/>
            <pc:sldMk cId="1700743921" sldId="286"/>
            <ac:spMk id="8" creationId="{801318BC-6FB5-3C06-12BF-DE1DD65041EA}"/>
          </ac:spMkLst>
        </pc:spChg>
        <pc:picChg chg="add mod">
          <ac:chgData name="Nicholas Scaltrito" userId="S::nicholas@planetark.org::5f89ba4f-46a3-4ba7-ad79-10e5ed4f9ede" providerId="AD" clId="Web-{C3E8C6CC-1ABF-CC18-E9B5-8855523A31B7}" dt="2023-05-26T04:32:35.652" v="3" actId="14100"/>
          <ac:picMkLst>
            <pc:docMk/>
            <pc:sldMk cId="1700743921" sldId="286"/>
            <ac:picMk id="2" creationId="{02252F87-8B4A-ABA1-F2A0-E2401AA7445E}"/>
          </ac:picMkLst>
        </pc:picChg>
        <pc:picChg chg="del">
          <ac:chgData name="Nicholas Scaltrito" userId="S::nicholas@planetark.org::5f89ba4f-46a3-4ba7-ad79-10e5ed4f9ede" providerId="AD" clId="Web-{C3E8C6CC-1ABF-CC18-E9B5-8855523A31B7}" dt="2023-05-26T04:32:32.714" v="2"/>
          <ac:picMkLst>
            <pc:docMk/>
            <pc:sldMk cId="1700743921" sldId="286"/>
            <ac:picMk id="4" creationId="{7DFBFAF1-56C2-529D-68A4-C02188757361}"/>
          </ac:picMkLst>
        </pc:picChg>
      </pc:sldChg>
      <pc:sldChg chg="addSp delSp modSp">
        <pc:chgData name="Nicholas Scaltrito" userId="S::nicholas@planetark.org::5f89ba4f-46a3-4ba7-ad79-10e5ed4f9ede" providerId="AD" clId="Web-{C3E8C6CC-1ABF-CC18-E9B5-8855523A31B7}" dt="2023-05-26T05:54:12.365" v="214" actId="20577"/>
        <pc:sldMkLst>
          <pc:docMk/>
          <pc:sldMk cId="1565649280" sldId="293"/>
        </pc:sldMkLst>
        <pc:spChg chg="del">
          <ac:chgData name="Nicholas Scaltrito" userId="S::nicholas@planetark.org::5f89ba4f-46a3-4ba7-ad79-10e5ed4f9ede" providerId="AD" clId="Web-{C3E8C6CC-1ABF-CC18-E9B5-8855523A31B7}" dt="2023-05-26T05:19:47.564" v="183"/>
          <ac:spMkLst>
            <pc:docMk/>
            <pc:sldMk cId="1565649280" sldId="293"/>
            <ac:spMk id="3" creationId="{4C11D271-5362-418E-8BD0-A3767AE2EE95}"/>
          </ac:spMkLst>
        </pc:spChg>
        <pc:spChg chg="add mod">
          <ac:chgData name="Nicholas Scaltrito" userId="S::nicholas@planetark.org::5f89ba4f-46a3-4ba7-ad79-10e5ed4f9ede" providerId="AD" clId="Web-{C3E8C6CC-1ABF-CC18-E9B5-8855523A31B7}" dt="2023-05-26T05:54:12.365" v="214" actId="20577"/>
          <ac:spMkLst>
            <pc:docMk/>
            <pc:sldMk cId="1565649280" sldId="293"/>
            <ac:spMk id="4" creationId="{F595988D-AB46-8656-793F-2E5389665F84}"/>
          </ac:spMkLst>
        </pc:spChg>
      </pc:sldChg>
      <pc:sldChg chg="del">
        <pc:chgData name="Nicholas Scaltrito" userId="S::nicholas@planetark.org::5f89ba4f-46a3-4ba7-ad79-10e5ed4f9ede" providerId="AD" clId="Web-{C3E8C6CC-1ABF-CC18-E9B5-8855523A31B7}" dt="2023-05-26T05:11:41.615" v="181"/>
        <pc:sldMkLst>
          <pc:docMk/>
          <pc:sldMk cId="3551558045" sldId="312"/>
        </pc:sldMkLst>
      </pc:sldChg>
      <pc:sldChg chg="del">
        <pc:chgData name="Nicholas Scaltrito" userId="S::nicholas@planetark.org::5f89ba4f-46a3-4ba7-ad79-10e5ed4f9ede" providerId="AD" clId="Web-{C3E8C6CC-1ABF-CC18-E9B5-8855523A31B7}" dt="2023-05-26T05:11:36.865" v="179"/>
        <pc:sldMkLst>
          <pc:docMk/>
          <pc:sldMk cId="4229067022" sldId="313"/>
        </pc:sldMkLst>
      </pc:sldChg>
      <pc:sldChg chg="del">
        <pc:chgData name="Nicholas Scaltrito" userId="S::nicholas@planetark.org::5f89ba4f-46a3-4ba7-ad79-10e5ed4f9ede" providerId="AD" clId="Web-{C3E8C6CC-1ABF-CC18-E9B5-8855523A31B7}" dt="2023-05-26T05:11:37.880" v="180"/>
        <pc:sldMkLst>
          <pc:docMk/>
          <pc:sldMk cId="1276788286" sldId="314"/>
        </pc:sldMkLst>
      </pc:sldChg>
      <pc:sldChg chg="del">
        <pc:chgData name="Nicholas Scaltrito" userId="S::nicholas@planetark.org::5f89ba4f-46a3-4ba7-ad79-10e5ed4f9ede" providerId="AD" clId="Web-{C3E8C6CC-1ABF-CC18-E9B5-8855523A31B7}" dt="2023-05-26T05:11:42.115" v="182"/>
        <pc:sldMkLst>
          <pc:docMk/>
          <pc:sldMk cId="2922987952" sldId="315"/>
        </pc:sldMkLst>
      </pc:sldChg>
      <pc:sldChg chg="del">
        <pc:chgData name="Nicholas Scaltrito" userId="S::nicholas@planetark.org::5f89ba4f-46a3-4ba7-ad79-10e5ed4f9ede" providerId="AD" clId="Web-{C3E8C6CC-1ABF-CC18-E9B5-8855523A31B7}" dt="2023-05-26T05:11:29.583" v="177"/>
        <pc:sldMkLst>
          <pc:docMk/>
          <pc:sldMk cId="1581594322" sldId="322"/>
        </pc:sldMkLst>
      </pc:sldChg>
      <pc:sldChg chg="del">
        <pc:chgData name="Nicholas Scaltrito" userId="S::nicholas@planetark.org::5f89ba4f-46a3-4ba7-ad79-10e5ed4f9ede" providerId="AD" clId="Web-{C3E8C6CC-1ABF-CC18-E9B5-8855523A31B7}" dt="2023-05-26T05:11:30.849" v="178"/>
        <pc:sldMkLst>
          <pc:docMk/>
          <pc:sldMk cId="2632004530" sldId="323"/>
        </pc:sldMkLst>
      </pc:sldChg>
    </pc:docChg>
  </pc:docChgLst>
  <pc:docChgLst>
    <pc:chgData name="Nicholas Scaltrito" userId="S::nicholas@planetark.org::5f89ba4f-46a3-4ba7-ad79-10e5ed4f9ede" providerId="AD" clId="Web-{A7B1E12A-B33C-84E1-914B-E58E60B8A297}"/>
    <pc:docChg chg="delSld">
      <pc:chgData name="Nicholas Scaltrito" userId="S::nicholas@planetark.org::5f89ba4f-46a3-4ba7-ad79-10e5ed4f9ede" providerId="AD" clId="Web-{A7B1E12A-B33C-84E1-914B-E58E60B8A297}" dt="2023-06-15T01:32:48.811" v="0"/>
      <pc:docMkLst>
        <pc:docMk/>
      </pc:docMkLst>
      <pc:sldChg chg="del">
        <pc:chgData name="Nicholas Scaltrito" userId="S::nicholas@planetark.org::5f89ba4f-46a3-4ba7-ad79-10e5ed4f9ede" providerId="AD" clId="Web-{A7B1E12A-B33C-84E1-914B-E58E60B8A297}" dt="2023-06-15T01:32:48.811" v="0"/>
        <pc:sldMkLst>
          <pc:docMk/>
          <pc:sldMk cId="3427268872" sldId="270"/>
        </pc:sldMkLst>
      </pc:sldChg>
    </pc:docChg>
  </pc:docChgLst>
  <pc:docChgLst>
    <pc:chgData name="Nicholas Scaltrito" userId="S::nicholas@planetark.org::5f89ba4f-46a3-4ba7-ad79-10e5ed4f9ede" providerId="AD" clId="Web-{6EFCC38C-89E9-AD1F-584B-5BE870EA6EDC}"/>
    <pc:docChg chg="modSld">
      <pc:chgData name="Nicholas Scaltrito" userId="S::nicholas@planetark.org::5f89ba4f-46a3-4ba7-ad79-10e5ed4f9ede" providerId="AD" clId="Web-{6EFCC38C-89E9-AD1F-584B-5BE870EA6EDC}" dt="2022-10-07T04:27:29.831" v="12" actId="1076"/>
      <pc:docMkLst>
        <pc:docMk/>
      </pc:docMkLst>
      <pc:sldChg chg="addSp delSp modSp">
        <pc:chgData name="Nicholas Scaltrito" userId="S::nicholas@planetark.org::5f89ba4f-46a3-4ba7-ad79-10e5ed4f9ede" providerId="AD" clId="Web-{6EFCC38C-89E9-AD1F-584B-5BE870EA6EDC}" dt="2022-10-07T04:27:29.831" v="12" actId="1076"/>
        <pc:sldMkLst>
          <pc:docMk/>
          <pc:sldMk cId="847363552" sldId="268"/>
        </pc:sldMkLst>
        <pc:picChg chg="add del mod">
          <ac:chgData name="Nicholas Scaltrito" userId="S::nicholas@planetark.org::5f89ba4f-46a3-4ba7-ad79-10e5ed4f9ede" providerId="AD" clId="Web-{6EFCC38C-89E9-AD1F-584B-5BE870EA6EDC}" dt="2022-10-07T04:26:19.782" v="3"/>
          <ac:picMkLst>
            <pc:docMk/>
            <pc:sldMk cId="847363552" sldId="268"/>
            <ac:picMk id="5" creationId="{839C867C-A02D-E92A-BDF9-3E9C8E33812F}"/>
          </ac:picMkLst>
        </pc:picChg>
        <pc:picChg chg="del mod">
          <ac:chgData name="Nicholas Scaltrito" userId="S::nicholas@planetark.org::5f89ba4f-46a3-4ba7-ad79-10e5ed4f9ede" providerId="AD" clId="Web-{6EFCC38C-89E9-AD1F-584B-5BE870EA6EDC}" dt="2022-10-07T04:25:49.765" v="1"/>
          <ac:picMkLst>
            <pc:docMk/>
            <pc:sldMk cId="847363552" sldId="268"/>
            <ac:picMk id="6" creationId="{3E0575D7-7A42-45DA-A64B-DC21F00CC15E}"/>
          </ac:picMkLst>
        </pc:picChg>
        <pc:picChg chg="add mod modCrop">
          <ac:chgData name="Nicholas Scaltrito" userId="S::nicholas@planetark.org::5f89ba4f-46a3-4ba7-ad79-10e5ed4f9ede" providerId="AD" clId="Web-{6EFCC38C-89E9-AD1F-584B-5BE870EA6EDC}" dt="2022-10-07T04:27:29.831" v="12" actId="1076"/>
          <ac:picMkLst>
            <pc:docMk/>
            <pc:sldMk cId="847363552" sldId="268"/>
            <ac:picMk id="11" creationId="{0032029A-D2E0-8760-A3ED-AEBBFD107D66}"/>
          </ac:picMkLst>
        </pc:picChg>
      </pc:sldChg>
    </pc:docChg>
  </pc:docChgLst>
  <pc:docChgLst>
    <pc:chgData name="Nicholas Scaltrito" userId="S::nicholas@planetark.org::5f89ba4f-46a3-4ba7-ad79-10e5ed4f9ede" providerId="AD" clId="Web-{2B55AC0C-C69D-FB44-033C-489B3E263B0B}"/>
    <pc:docChg chg="modSld sldOrd">
      <pc:chgData name="Nicholas Scaltrito" userId="S::nicholas@planetark.org::5f89ba4f-46a3-4ba7-ad79-10e5ed4f9ede" providerId="AD" clId="Web-{2B55AC0C-C69D-FB44-033C-489B3E263B0B}" dt="2023-05-26T04:07:47.258" v="187" actId="14100"/>
      <pc:docMkLst>
        <pc:docMk/>
      </pc:docMkLst>
      <pc:sldChg chg="addSp delSp modSp">
        <pc:chgData name="Nicholas Scaltrito" userId="S::nicholas@planetark.org::5f89ba4f-46a3-4ba7-ad79-10e5ed4f9ede" providerId="AD" clId="Web-{2B55AC0C-C69D-FB44-033C-489B3E263B0B}" dt="2023-05-26T04:02:29.417" v="167" actId="14100"/>
        <pc:sldMkLst>
          <pc:docMk/>
          <pc:sldMk cId="1303216485" sldId="285"/>
        </pc:sldMkLst>
        <pc:spChg chg="mod">
          <ac:chgData name="Nicholas Scaltrito" userId="S::nicholas@planetark.org::5f89ba4f-46a3-4ba7-ad79-10e5ed4f9ede" providerId="AD" clId="Web-{2B55AC0C-C69D-FB44-033C-489B3E263B0B}" dt="2023-05-26T04:02:07.463" v="161" actId="14100"/>
          <ac:spMkLst>
            <pc:docMk/>
            <pc:sldMk cId="1303216485" sldId="285"/>
            <ac:spMk id="4" creationId="{2C629DA1-9680-313C-4F3B-3495142C979C}"/>
          </ac:spMkLst>
        </pc:spChg>
        <pc:spChg chg="mod">
          <ac:chgData name="Nicholas Scaltrito" userId="S::nicholas@planetark.org::5f89ba4f-46a3-4ba7-ad79-10e5ed4f9ede" providerId="AD" clId="Web-{2B55AC0C-C69D-FB44-033C-489B3E263B0B}" dt="2023-05-26T04:02:02.994" v="160" actId="1076"/>
          <ac:spMkLst>
            <pc:docMk/>
            <pc:sldMk cId="1303216485" sldId="285"/>
            <ac:spMk id="8" creationId="{C0E25707-BDB8-4218-B237-3ECACFB9E0F8}"/>
          </ac:spMkLst>
        </pc:spChg>
        <pc:spChg chg="mod">
          <ac:chgData name="Nicholas Scaltrito" userId="S::nicholas@planetark.org::5f89ba4f-46a3-4ba7-ad79-10e5ed4f9ede" providerId="AD" clId="Web-{2B55AC0C-C69D-FB44-033C-489B3E263B0B}" dt="2023-05-26T04:01:46.493" v="155" actId="14100"/>
          <ac:spMkLst>
            <pc:docMk/>
            <pc:sldMk cId="1303216485" sldId="285"/>
            <ac:spMk id="9" creationId="{87A4FF51-1D3D-1096-F1AA-B97C683E6C24}"/>
          </ac:spMkLst>
        </pc:spChg>
        <pc:picChg chg="del mod">
          <ac:chgData name="Nicholas Scaltrito" userId="S::nicholas@planetark.org::5f89ba4f-46a3-4ba7-ad79-10e5ed4f9ede" providerId="AD" clId="Web-{2B55AC0C-C69D-FB44-033C-489B3E263B0B}" dt="2023-05-26T04:02:18.369" v="163"/>
          <ac:picMkLst>
            <pc:docMk/>
            <pc:sldMk cId="1303216485" sldId="285"/>
            <ac:picMk id="2" creationId="{3C2AC009-8A16-5C08-0BEA-D9807FFAE959}"/>
          </ac:picMkLst>
        </pc:picChg>
        <pc:picChg chg="add mod">
          <ac:chgData name="Nicholas Scaltrito" userId="S::nicholas@planetark.org::5f89ba4f-46a3-4ba7-ad79-10e5ed4f9ede" providerId="AD" clId="Web-{2B55AC0C-C69D-FB44-033C-489B3E263B0B}" dt="2023-05-26T04:02:29.417" v="167" actId="14100"/>
          <ac:picMkLst>
            <pc:docMk/>
            <pc:sldMk cId="1303216485" sldId="285"/>
            <ac:picMk id="3" creationId="{07201ADB-7B84-590D-4446-890AC2A67744}"/>
          </ac:picMkLst>
        </pc:picChg>
      </pc:sldChg>
      <pc:sldChg chg="delSp modSp">
        <pc:chgData name="Nicholas Scaltrito" userId="S::nicholas@planetark.org::5f89ba4f-46a3-4ba7-ad79-10e5ed4f9ede" providerId="AD" clId="Web-{2B55AC0C-C69D-FB44-033C-489B3E263B0B}" dt="2023-05-26T04:07:47.258" v="187" actId="14100"/>
        <pc:sldMkLst>
          <pc:docMk/>
          <pc:sldMk cId="1700743921" sldId="286"/>
        </pc:sldMkLst>
        <pc:spChg chg="del">
          <ac:chgData name="Nicholas Scaltrito" userId="S::nicholas@planetark.org::5f89ba4f-46a3-4ba7-ad79-10e5ed4f9ede" providerId="AD" clId="Web-{2B55AC0C-C69D-FB44-033C-489B3E263B0B}" dt="2023-05-26T04:07:40.742" v="185"/>
          <ac:spMkLst>
            <pc:docMk/>
            <pc:sldMk cId="1700743921" sldId="286"/>
            <ac:spMk id="2" creationId="{CC8262E6-954E-A325-E3A9-B51B96514E62}"/>
          </ac:spMkLst>
        </pc:spChg>
        <pc:spChg chg="mod">
          <ac:chgData name="Nicholas Scaltrito" userId="S::nicholas@planetark.org::5f89ba4f-46a3-4ba7-ad79-10e5ed4f9ede" providerId="AD" clId="Web-{2B55AC0C-C69D-FB44-033C-489B3E263B0B}" dt="2023-05-26T04:07:47.258" v="187" actId="14100"/>
          <ac:spMkLst>
            <pc:docMk/>
            <pc:sldMk cId="1700743921" sldId="286"/>
            <ac:spMk id="7" creationId="{C25D2A92-8C8B-6C42-8D3F-84B26DFB8BE1}"/>
          </ac:spMkLst>
        </pc:spChg>
      </pc:sldChg>
      <pc:sldChg chg="addSp delSp modSp">
        <pc:chgData name="Nicholas Scaltrito" userId="S::nicholas@planetark.org::5f89ba4f-46a3-4ba7-ad79-10e5ed4f9ede" providerId="AD" clId="Web-{2B55AC0C-C69D-FB44-033C-489B3E263B0B}" dt="2023-05-26T02:46:58.532" v="44" actId="14100"/>
        <pc:sldMkLst>
          <pc:docMk/>
          <pc:sldMk cId="3080616076" sldId="291"/>
        </pc:sldMkLst>
        <pc:spChg chg="mod">
          <ac:chgData name="Nicholas Scaltrito" userId="S::nicholas@planetark.org::5f89ba4f-46a3-4ba7-ad79-10e5ed4f9ede" providerId="AD" clId="Web-{2B55AC0C-C69D-FB44-033C-489B3E263B0B}" dt="2023-05-26T02:46:10.500" v="35" actId="20577"/>
          <ac:spMkLst>
            <pc:docMk/>
            <pc:sldMk cId="3080616076" sldId="291"/>
            <ac:spMk id="4" creationId="{D61C66B7-9878-83CA-F260-9871C15A75C6}"/>
          </ac:spMkLst>
        </pc:spChg>
        <pc:spChg chg="mod">
          <ac:chgData name="Nicholas Scaltrito" userId="S::nicholas@planetark.org::5f89ba4f-46a3-4ba7-ad79-10e5ed4f9ede" providerId="AD" clId="Web-{2B55AC0C-C69D-FB44-033C-489B3E263B0B}" dt="2023-05-26T02:44:37.654" v="17" actId="14100"/>
          <ac:spMkLst>
            <pc:docMk/>
            <pc:sldMk cId="3080616076" sldId="291"/>
            <ac:spMk id="5" creationId="{A81B6172-AD18-51B1-9425-CC377CE1F799}"/>
          </ac:spMkLst>
        </pc:spChg>
        <pc:spChg chg="mod">
          <ac:chgData name="Nicholas Scaltrito" userId="S::nicholas@planetark.org::5f89ba4f-46a3-4ba7-ad79-10e5ed4f9ede" providerId="AD" clId="Web-{2B55AC0C-C69D-FB44-033C-489B3E263B0B}" dt="2023-05-26T02:45:49.078" v="21" actId="1076"/>
          <ac:spMkLst>
            <pc:docMk/>
            <pc:sldMk cId="3080616076" sldId="291"/>
            <ac:spMk id="8" creationId="{A0FD9396-B1D0-4550-BC92-92F6B3115BFF}"/>
          </ac:spMkLst>
        </pc:spChg>
        <pc:picChg chg="add del mod">
          <ac:chgData name="Nicholas Scaltrito" userId="S::nicholas@planetark.org::5f89ba4f-46a3-4ba7-ad79-10e5ed4f9ede" providerId="AD" clId="Web-{2B55AC0C-C69D-FB44-033C-489B3E263B0B}" dt="2023-05-26T02:46:41.860" v="39"/>
          <ac:picMkLst>
            <pc:docMk/>
            <pc:sldMk cId="3080616076" sldId="291"/>
            <ac:picMk id="2" creationId="{F418C9F5-0BDB-7E86-07D6-0664B3DAFD5C}"/>
          </ac:picMkLst>
        </pc:picChg>
        <pc:picChg chg="add mod">
          <ac:chgData name="Nicholas Scaltrito" userId="S::nicholas@planetark.org::5f89ba4f-46a3-4ba7-ad79-10e5ed4f9ede" providerId="AD" clId="Web-{2B55AC0C-C69D-FB44-033C-489B3E263B0B}" dt="2023-05-26T02:46:58.532" v="44" actId="14100"/>
          <ac:picMkLst>
            <pc:docMk/>
            <pc:sldMk cId="3080616076" sldId="291"/>
            <ac:picMk id="3" creationId="{7318411C-26E2-ABBE-A2B7-36736E42E8FE}"/>
          </ac:picMkLst>
        </pc:picChg>
      </pc:sldChg>
      <pc:sldChg chg="addSp delSp modSp">
        <pc:chgData name="Nicholas Scaltrito" userId="S::nicholas@planetark.org::5f89ba4f-46a3-4ba7-ad79-10e5ed4f9ede" providerId="AD" clId="Web-{2B55AC0C-C69D-FB44-033C-489B3E263B0B}" dt="2023-05-26T03:45:38.078" v="81" actId="1076"/>
        <pc:sldMkLst>
          <pc:docMk/>
          <pc:sldMk cId="2554789131" sldId="292"/>
        </pc:sldMkLst>
        <pc:spChg chg="add del mod">
          <ac:chgData name="Nicholas Scaltrito" userId="S::nicholas@planetark.org::5f89ba4f-46a3-4ba7-ad79-10e5ed4f9ede" providerId="AD" clId="Web-{2B55AC0C-C69D-FB44-033C-489B3E263B0B}" dt="2023-05-26T02:49:07.723" v="61"/>
          <ac:spMkLst>
            <pc:docMk/>
            <pc:sldMk cId="2554789131" sldId="292"/>
            <ac:spMk id="4" creationId="{3C864825-BC9B-0799-91D0-C84B2D329BCE}"/>
          </ac:spMkLst>
        </pc:spChg>
        <pc:spChg chg="mod">
          <ac:chgData name="Nicholas Scaltrito" userId="S::nicholas@planetark.org::5f89ba4f-46a3-4ba7-ad79-10e5ed4f9ede" providerId="AD" clId="Web-{2B55AC0C-C69D-FB44-033C-489B3E263B0B}" dt="2023-05-26T03:45:34.422" v="80" actId="14100"/>
          <ac:spMkLst>
            <pc:docMk/>
            <pc:sldMk cId="2554789131" sldId="292"/>
            <ac:spMk id="5" creationId="{40B2B0F3-D080-4684-1125-69EC4FEE4BB8}"/>
          </ac:spMkLst>
        </pc:spChg>
        <pc:spChg chg="mod">
          <ac:chgData name="Nicholas Scaltrito" userId="S::nicholas@planetark.org::5f89ba4f-46a3-4ba7-ad79-10e5ed4f9ede" providerId="AD" clId="Web-{2B55AC0C-C69D-FB44-033C-489B3E263B0B}" dt="2023-05-26T03:45:38.078" v="81" actId="1076"/>
          <ac:spMkLst>
            <pc:docMk/>
            <pc:sldMk cId="2554789131" sldId="292"/>
            <ac:spMk id="10" creationId="{342B1618-F29D-4BCC-94B8-FECC3339C99C}"/>
          </ac:spMkLst>
        </pc:spChg>
        <pc:spChg chg="del mod">
          <ac:chgData name="Nicholas Scaltrito" userId="S::nicholas@planetark.org::5f89ba4f-46a3-4ba7-ad79-10e5ed4f9ede" providerId="AD" clId="Web-{2B55AC0C-C69D-FB44-033C-489B3E263B0B}" dt="2023-05-26T02:49:04.754" v="60"/>
          <ac:spMkLst>
            <pc:docMk/>
            <pc:sldMk cId="2554789131" sldId="292"/>
            <ac:spMk id="14" creationId="{F3CBBF77-C5CB-7942-BC60-D46AFC308261}"/>
          </ac:spMkLst>
        </pc:spChg>
        <pc:picChg chg="del mod">
          <ac:chgData name="Nicholas Scaltrito" userId="S::nicholas@planetark.org::5f89ba4f-46a3-4ba7-ad79-10e5ed4f9ede" providerId="AD" clId="Web-{2B55AC0C-C69D-FB44-033C-489B3E263B0B}" dt="2023-05-26T02:46:44.891" v="40"/>
          <ac:picMkLst>
            <pc:docMk/>
            <pc:sldMk cId="2554789131" sldId="292"/>
            <ac:picMk id="2" creationId="{4159655B-0B96-05EB-2083-C16E37BA0538}"/>
          </ac:picMkLst>
        </pc:picChg>
        <pc:picChg chg="add mod">
          <ac:chgData name="Nicholas Scaltrito" userId="S::nicholas@planetark.org::5f89ba4f-46a3-4ba7-ad79-10e5ed4f9ede" providerId="AD" clId="Web-{2B55AC0C-C69D-FB44-033C-489B3E263B0B}" dt="2023-05-26T03:45:27.672" v="78" actId="14100"/>
          <ac:picMkLst>
            <pc:docMk/>
            <pc:sldMk cId="2554789131" sldId="292"/>
            <ac:picMk id="2" creationId="{E507E523-C0FD-324D-39AE-7FD28275EAC2}"/>
          </ac:picMkLst>
        </pc:picChg>
        <pc:picChg chg="add del mod">
          <ac:chgData name="Nicholas Scaltrito" userId="S::nicholas@planetark.org::5f89ba4f-46a3-4ba7-ad79-10e5ed4f9ede" providerId="AD" clId="Web-{2B55AC0C-C69D-FB44-033C-489B3E263B0B}" dt="2023-05-26T02:51:23.647" v="74"/>
          <ac:picMkLst>
            <pc:docMk/>
            <pc:sldMk cId="2554789131" sldId="292"/>
            <ac:picMk id="6" creationId="{67B5D2AA-4E78-9273-C1CA-0A12F1AD7023}"/>
          </ac:picMkLst>
        </pc:picChg>
      </pc:sldChg>
      <pc:sldChg chg="addSp delSp modSp ord">
        <pc:chgData name="Nicholas Scaltrito" userId="S::nicholas@planetark.org::5f89ba4f-46a3-4ba7-ad79-10e5ed4f9ede" providerId="AD" clId="Web-{2B55AC0C-C69D-FB44-033C-489B3E263B0B}" dt="2023-05-26T03:59:37.957" v="127"/>
        <pc:sldMkLst>
          <pc:docMk/>
          <pc:sldMk cId="2043879056" sldId="294"/>
        </pc:sldMkLst>
        <pc:spChg chg="mod">
          <ac:chgData name="Nicholas Scaltrito" userId="S::nicholas@planetark.org::5f89ba4f-46a3-4ba7-ad79-10e5ed4f9ede" providerId="AD" clId="Web-{2B55AC0C-C69D-FB44-033C-489B3E263B0B}" dt="2023-05-26T03:59:32.972" v="126" actId="20577"/>
          <ac:spMkLst>
            <pc:docMk/>
            <pc:sldMk cId="2043879056" sldId="294"/>
            <ac:spMk id="3" creationId="{5BEB81D5-BC22-49BA-9B29-88E8FD9E71F2}"/>
          </ac:spMkLst>
        </pc:spChg>
        <pc:picChg chg="del">
          <ac:chgData name="Nicholas Scaltrito" userId="S::nicholas@planetark.org::5f89ba4f-46a3-4ba7-ad79-10e5ed4f9ede" providerId="AD" clId="Web-{2B55AC0C-C69D-FB44-033C-489B3E263B0B}" dt="2023-05-26T03:53:48.880" v="98"/>
          <ac:picMkLst>
            <pc:docMk/>
            <pc:sldMk cId="2043879056" sldId="294"/>
            <ac:picMk id="5" creationId="{6F97F4D6-6B64-D147-D185-043ECA206619}"/>
          </ac:picMkLst>
        </pc:picChg>
        <pc:picChg chg="add mod ord">
          <ac:chgData name="Nicholas Scaltrito" userId="S::nicholas@planetark.org::5f89ba4f-46a3-4ba7-ad79-10e5ed4f9ede" providerId="AD" clId="Web-{2B55AC0C-C69D-FB44-033C-489B3E263B0B}" dt="2023-05-26T03:53:46.552" v="97"/>
          <ac:picMkLst>
            <pc:docMk/>
            <pc:sldMk cId="2043879056" sldId="294"/>
            <ac:picMk id="8" creationId="{FB160A70-BFB1-6890-291F-3DF2656420A9}"/>
          </ac:picMkLst>
        </pc:picChg>
      </pc:sldChg>
      <pc:sldChg chg="addSp delSp modSp ord">
        <pc:chgData name="Nicholas Scaltrito" userId="S::nicholas@planetark.org::5f89ba4f-46a3-4ba7-ad79-10e5ed4f9ede" providerId="AD" clId="Web-{2B55AC0C-C69D-FB44-033C-489B3E263B0B}" dt="2023-05-26T03:59:44.285" v="128"/>
        <pc:sldMkLst>
          <pc:docMk/>
          <pc:sldMk cId="436963210" sldId="295"/>
        </pc:sldMkLst>
        <pc:picChg chg="add ord">
          <ac:chgData name="Nicholas Scaltrito" userId="S::nicholas@planetark.org::5f89ba4f-46a3-4ba7-ad79-10e5ed4f9ede" providerId="AD" clId="Web-{2B55AC0C-C69D-FB44-033C-489B3E263B0B}" dt="2023-05-26T03:53:57.880" v="101"/>
          <ac:picMkLst>
            <pc:docMk/>
            <pc:sldMk cId="436963210" sldId="295"/>
            <ac:picMk id="6" creationId="{0050B087-B510-382D-F446-FE67B02B84A0}"/>
          </ac:picMkLst>
        </pc:picChg>
        <pc:picChg chg="del">
          <ac:chgData name="Nicholas Scaltrito" userId="S::nicholas@planetark.org::5f89ba4f-46a3-4ba7-ad79-10e5ed4f9ede" providerId="AD" clId="Web-{2B55AC0C-C69D-FB44-033C-489B3E263B0B}" dt="2023-05-26T03:53:59.536" v="102"/>
          <ac:picMkLst>
            <pc:docMk/>
            <pc:sldMk cId="436963210" sldId="295"/>
            <ac:picMk id="7" creationId="{4B58B96D-26A8-8F24-D4AC-BC7B25B9787B}"/>
          </ac:picMkLst>
        </pc:picChg>
      </pc:sldChg>
      <pc:sldChg chg="addSp delSp modSp">
        <pc:chgData name="Nicholas Scaltrito" userId="S::nicholas@planetark.org::5f89ba4f-46a3-4ba7-ad79-10e5ed4f9ede" providerId="AD" clId="Web-{2B55AC0C-C69D-FB44-033C-489B3E263B0B}" dt="2023-05-26T03:47:30.817" v="88"/>
        <pc:sldMkLst>
          <pc:docMk/>
          <pc:sldMk cId="1961270093" sldId="330"/>
        </pc:sldMkLst>
        <pc:picChg chg="add mod ord">
          <ac:chgData name="Nicholas Scaltrito" userId="S::nicholas@planetark.org::5f89ba4f-46a3-4ba7-ad79-10e5ed4f9ede" providerId="AD" clId="Web-{2B55AC0C-C69D-FB44-033C-489B3E263B0B}" dt="2023-05-26T03:47:28.161" v="87"/>
          <ac:picMkLst>
            <pc:docMk/>
            <pc:sldMk cId="1961270093" sldId="330"/>
            <ac:picMk id="2" creationId="{DE1A4EE7-CF19-8000-B1F5-19ADCC90794B}"/>
          </ac:picMkLst>
        </pc:picChg>
        <pc:picChg chg="del">
          <ac:chgData name="Nicholas Scaltrito" userId="S::nicholas@planetark.org::5f89ba4f-46a3-4ba7-ad79-10e5ed4f9ede" providerId="AD" clId="Web-{2B55AC0C-C69D-FB44-033C-489B3E263B0B}" dt="2023-05-26T03:47:30.817" v="88"/>
          <ac:picMkLst>
            <pc:docMk/>
            <pc:sldMk cId="1961270093" sldId="330"/>
            <ac:picMk id="3" creationId="{B111F94D-2BFF-62FC-DC2D-3D560EDBF9B7}"/>
          </ac:picMkLst>
        </pc:picChg>
      </pc:sldChg>
    </pc:docChg>
  </pc:docChgLst>
  <pc:docChgLst>
    <pc:chgData name="Nicholas Scaltrito" userId="S::nicholas@planetark.org::5f89ba4f-46a3-4ba7-ad79-10e5ed4f9ede" providerId="AD" clId="Web-{844368CF-A600-4D59-7D2A-B3E6A83AD4B2}"/>
    <pc:docChg chg="modSld">
      <pc:chgData name="Nicholas Scaltrito" userId="S::nicholas@planetark.org::5f89ba4f-46a3-4ba7-ad79-10e5ed4f9ede" providerId="AD" clId="Web-{844368CF-A600-4D59-7D2A-B3E6A83AD4B2}" dt="2022-09-08T03:05:57.488" v="116" actId="14100"/>
      <pc:docMkLst>
        <pc:docMk/>
      </pc:docMkLst>
      <pc:sldChg chg="addSp delSp modSp">
        <pc:chgData name="Nicholas Scaltrito" userId="S::nicholas@planetark.org::5f89ba4f-46a3-4ba7-ad79-10e5ed4f9ede" providerId="AD" clId="Web-{844368CF-A600-4D59-7D2A-B3E6A83AD4B2}" dt="2022-09-08T03:05:57.488" v="116" actId="14100"/>
        <pc:sldMkLst>
          <pc:docMk/>
          <pc:sldMk cId="3080616076" sldId="291"/>
        </pc:sldMkLst>
        <pc:spChg chg="mod">
          <ac:chgData name="Nicholas Scaltrito" userId="S::nicholas@planetark.org::5f89ba4f-46a3-4ba7-ad79-10e5ed4f9ede" providerId="AD" clId="Web-{844368CF-A600-4D59-7D2A-B3E6A83AD4B2}" dt="2022-09-08T02:45:24.743" v="5" actId="14100"/>
          <ac:spMkLst>
            <pc:docMk/>
            <pc:sldMk cId="3080616076" sldId="291"/>
            <ac:spMk id="3" creationId="{D5A61614-5C6A-4AEC-8066-8D04D6E332E4}"/>
          </ac:spMkLst>
        </pc:spChg>
        <pc:spChg chg="add mod">
          <ac:chgData name="Nicholas Scaltrito" userId="S::nicholas@planetark.org::5f89ba4f-46a3-4ba7-ad79-10e5ed4f9ede" providerId="AD" clId="Web-{844368CF-A600-4D59-7D2A-B3E6A83AD4B2}" dt="2022-09-08T02:51:29.990" v="22" actId="20577"/>
          <ac:spMkLst>
            <pc:docMk/>
            <pc:sldMk cId="3080616076" sldId="291"/>
            <ac:spMk id="4" creationId="{D61C66B7-9878-83CA-F260-9871C15A75C6}"/>
          </ac:spMkLst>
        </pc:spChg>
        <pc:spChg chg="mod">
          <ac:chgData name="Nicholas Scaltrito" userId="S::nicholas@planetark.org::5f89ba4f-46a3-4ba7-ad79-10e5ed4f9ede" providerId="AD" clId="Web-{844368CF-A600-4D59-7D2A-B3E6A83AD4B2}" dt="2022-09-08T02:45:59.338" v="7" actId="20577"/>
          <ac:spMkLst>
            <pc:docMk/>
            <pc:sldMk cId="3080616076" sldId="291"/>
            <ac:spMk id="8" creationId="{A0FD9396-B1D0-4550-BC92-92F6B3115BFF}"/>
          </ac:spMkLst>
        </pc:spChg>
        <pc:picChg chg="del">
          <ac:chgData name="Nicholas Scaltrito" userId="S::nicholas@planetark.org::5f89ba4f-46a3-4ba7-ad79-10e5ed4f9ede" providerId="AD" clId="Web-{844368CF-A600-4D59-7D2A-B3E6A83AD4B2}" dt="2022-09-08T02:44:59.727" v="0"/>
          <ac:picMkLst>
            <pc:docMk/>
            <pc:sldMk cId="3080616076" sldId="291"/>
            <ac:picMk id="7" creationId="{5CB123FC-ECF0-4BEF-953F-DCC4B1482B6F}"/>
          </ac:picMkLst>
        </pc:picChg>
        <pc:picChg chg="add mod">
          <ac:chgData name="Nicholas Scaltrito" userId="S::nicholas@planetark.org::5f89ba4f-46a3-4ba7-ad79-10e5ed4f9ede" providerId="AD" clId="Web-{844368CF-A600-4D59-7D2A-B3E6A83AD4B2}" dt="2022-09-08T03:05:57.488" v="116" actId="14100"/>
          <ac:picMkLst>
            <pc:docMk/>
            <pc:sldMk cId="3080616076" sldId="291"/>
            <ac:picMk id="9" creationId="{5FCF45A3-F77C-1C27-FD96-C6C1AA573DCE}"/>
          </ac:picMkLst>
        </pc:picChg>
      </pc:sldChg>
      <pc:sldChg chg="modSp">
        <pc:chgData name="Nicholas Scaltrito" userId="S::nicholas@planetark.org::5f89ba4f-46a3-4ba7-ad79-10e5ed4f9ede" providerId="AD" clId="Web-{844368CF-A600-4D59-7D2A-B3E6A83AD4B2}" dt="2022-09-08T02:54:13.667" v="79" actId="20577"/>
        <pc:sldMkLst>
          <pc:docMk/>
          <pc:sldMk cId="2043879056" sldId="294"/>
        </pc:sldMkLst>
        <pc:spChg chg="mod">
          <ac:chgData name="Nicholas Scaltrito" userId="S::nicholas@planetark.org::5f89ba4f-46a3-4ba7-ad79-10e5ed4f9ede" providerId="AD" clId="Web-{844368CF-A600-4D59-7D2A-B3E6A83AD4B2}" dt="2022-09-08T02:54:13.667" v="79" actId="20577"/>
          <ac:spMkLst>
            <pc:docMk/>
            <pc:sldMk cId="2043879056" sldId="294"/>
            <ac:spMk id="3" creationId="{5BEB81D5-BC22-49BA-9B29-88E8FD9E71F2}"/>
          </ac:spMkLst>
        </pc:spChg>
      </pc:sldChg>
      <pc:sldChg chg="modSp">
        <pc:chgData name="Nicholas Scaltrito" userId="S::nicholas@planetark.org::5f89ba4f-46a3-4ba7-ad79-10e5ed4f9ede" providerId="AD" clId="Web-{844368CF-A600-4D59-7D2A-B3E6A83AD4B2}" dt="2022-09-08T02:55:19.669" v="107" actId="20577"/>
        <pc:sldMkLst>
          <pc:docMk/>
          <pc:sldMk cId="1351077661" sldId="311"/>
        </pc:sldMkLst>
        <pc:spChg chg="mod">
          <ac:chgData name="Nicholas Scaltrito" userId="S::nicholas@planetark.org::5f89ba4f-46a3-4ba7-ad79-10e5ed4f9ede" providerId="AD" clId="Web-{844368CF-A600-4D59-7D2A-B3E6A83AD4B2}" dt="2022-09-08T02:55:19.669" v="107" actId="20577"/>
          <ac:spMkLst>
            <pc:docMk/>
            <pc:sldMk cId="1351077661" sldId="311"/>
            <ac:spMk id="3" creationId="{9ADF89D7-BB85-4E60-BFA9-E8358E0D407B}"/>
          </ac:spMkLst>
        </pc:spChg>
      </pc:sldChg>
    </pc:docChg>
  </pc:docChgLst>
  <pc:docChgLst>
    <pc:chgData name="Nicholas Scaltrito" userId="S::nicholas@planetark.org::5f89ba4f-46a3-4ba7-ad79-10e5ed4f9ede" providerId="AD" clId="Web-{57E22607-5F8B-C71E-DA44-FFE941811141}"/>
    <pc:docChg chg="addSld modSld sldOrd">
      <pc:chgData name="Nicholas Scaltrito" userId="S::nicholas@planetark.org::5f89ba4f-46a3-4ba7-ad79-10e5ed4f9ede" providerId="AD" clId="Web-{57E22607-5F8B-C71E-DA44-FFE941811141}" dt="2023-07-11T07:19:08.216" v="216"/>
      <pc:docMkLst>
        <pc:docMk/>
      </pc:docMkLst>
      <pc:sldChg chg="modSp mod modShow">
        <pc:chgData name="Nicholas Scaltrito" userId="S::nicholas@planetark.org::5f89ba4f-46a3-4ba7-ad79-10e5ed4f9ede" providerId="AD" clId="Web-{57E22607-5F8B-C71E-DA44-FFE941811141}" dt="2023-07-11T07:13:44.801" v="162"/>
        <pc:sldMkLst>
          <pc:docMk/>
          <pc:sldMk cId="2043879056" sldId="294"/>
        </pc:sldMkLst>
        <pc:spChg chg="mod">
          <ac:chgData name="Nicholas Scaltrito" userId="S::nicholas@planetark.org::5f89ba4f-46a3-4ba7-ad79-10e5ed4f9ede" providerId="AD" clId="Web-{57E22607-5F8B-C71E-DA44-FFE941811141}" dt="2023-07-11T06:54:26.739" v="161" actId="20577"/>
          <ac:spMkLst>
            <pc:docMk/>
            <pc:sldMk cId="2043879056" sldId="294"/>
            <ac:spMk id="3" creationId="{5BEB81D5-BC22-49BA-9B29-88E8FD9E71F2}"/>
          </ac:spMkLst>
        </pc:spChg>
      </pc:sldChg>
      <pc:sldChg chg="modSp mod modShow">
        <pc:chgData name="Nicholas Scaltrito" userId="S::nicholas@planetark.org::5f89ba4f-46a3-4ba7-ad79-10e5ed4f9ede" providerId="AD" clId="Web-{57E22607-5F8B-C71E-DA44-FFE941811141}" dt="2023-07-11T07:13:49.098" v="163"/>
        <pc:sldMkLst>
          <pc:docMk/>
          <pc:sldMk cId="436963210" sldId="295"/>
        </pc:sldMkLst>
        <pc:spChg chg="mod">
          <ac:chgData name="Nicholas Scaltrito" userId="S::nicholas@planetark.org::5f89ba4f-46a3-4ba7-ad79-10e5ed4f9ede" providerId="AD" clId="Web-{57E22607-5F8B-C71E-DA44-FFE941811141}" dt="2023-07-11T06:51:08.562" v="68" actId="20577"/>
          <ac:spMkLst>
            <pc:docMk/>
            <pc:sldMk cId="436963210" sldId="295"/>
            <ac:spMk id="3" creationId="{9ADF89D7-BB85-4E60-BFA9-E8358E0D407B}"/>
          </ac:spMkLst>
        </pc:spChg>
      </pc:sldChg>
      <pc:sldChg chg="modSp add mod replId modShow">
        <pc:chgData name="Nicholas Scaltrito" userId="S::nicholas@planetark.org::5f89ba4f-46a3-4ba7-ad79-10e5ed4f9ede" providerId="AD" clId="Web-{57E22607-5F8B-C71E-DA44-FFE941811141}" dt="2023-07-11T07:13:51.864" v="164"/>
        <pc:sldMkLst>
          <pc:docMk/>
          <pc:sldMk cId="2043686508" sldId="336"/>
        </pc:sldMkLst>
        <pc:spChg chg="mod">
          <ac:chgData name="Nicholas Scaltrito" userId="S::nicholas@planetark.org::5f89ba4f-46a3-4ba7-ad79-10e5ed4f9ede" providerId="AD" clId="Web-{57E22607-5F8B-C71E-DA44-FFE941811141}" dt="2023-07-11T06:51:27" v="77" actId="20577"/>
          <ac:spMkLst>
            <pc:docMk/>
            <pc:sldMk cId="2043686508" sldId="336"/>
            <ac:spMk id="3" creationId="{9ADF89D7-BB85-4E60-BFA9-E8358E0D407B}"/>
          </ac:spMkLst>
        </pc:spChg>
      </pc:sldChg>
      <pc:sldChg chg="addSp delSp modSp add mod ord replId modShow">
        <pc:chgData name="Nicholas Scaltrito" userId="S::nicholas@planetark.org::5f89ba4f-46a3-4ba7-ad79-10e5ed4f9ede" providerId="AD" clId="Web-{57E22607-5F8B-C71E-DA44-FFE941811141}" dt="2023-07-11T07:19:08.216" v="216"/>
        <pc:sldMkLst>
          <pc:docMk/>
          <pc:sldMk cId="4196241447" sldId="337"/>
        </pc:sldMkLst>
        <pc:spChg chg="mod">
          <ac:chgData name="Nicholas Scaltrito" userId="S::nicholas@planetark.org::5f89ba4f-46a3-4ba7-ad79-10e5ed4f9ede" providerId="AD" clId="Web-{57E22607-5F8B-C71E-DA44-FFE941811141}" dt="2023-07-11T07:17:34.120" v="181" actId="1076"/>
          <ac:spMkLst>
            <pc:docMk/>
            <pc:sldMk cId="4196241447" sldId="337"/>
            <ac:spMk id="2" creationId="{1CA4E2B5-050C-C417-C81E-6E3DD4CD2B37}"/>
          </ac:spMkLst>
        </pc:spChg>
        <pc:spChg chg="del">
          <ac:chgData name="Nicholas Scaltrito" userId="S::nicholas@planetark.org::5f89ba4f-46a3-4ba7-ad79-10e5ed4f9ede" providerId="AD" clId="Web-{57E22607-5F8B-C71E-DA44-FFE941811141}" dt="2023-07-11T07:14:05.146" v="167"/>
          <ac:spMkLst>
            <pc:docMk/>
            <pc:sldMk cId="4196241447" sldId="337"/>
            <ac:spMk id="3" creationId="{9ADF89D7-BB85-4E60-BFA9-E8358E0D407B}"/>
          </ac:spMkLst>
        </pc:spChg>
        <pc:spChg chg="del">
          <ac:chgData name="Nicholas Scaltrito" userId="S::nicholas@planetark.org::5f89ba4f-46a3-4ba7-ad79-10e5ed4f9ede" providerId="AD" clId="Web-{57E22607-5F8B-C71E-DA44-FFE941811141}" dt="2023-07-11T07:14:16.927" v="171"/>
          <ac:spMkLst>
            <pc:docMk/>
            <pc:sldMk cId="4196241447" sldId="337"/>
            <ac:spMk id="5" creationId="{1B53A197-198D-CA6E-4FB2-FFA749A998C3}"/>
          </ac:spMkLst>
        </pc:spChg>
        <pc:spChg chg="add del mod">
          <ac:chgData name="Nicholas Scaltrito" userId="S::nicholas@planetark.org::5f89ba4f-46a3-4ba7-ad79-10e5ed4f9ede" providerId="AD" clId="Web-{57E22607-5F8B-C71E-DA44-FFE941811141}" dt="2023-07-11T07:14:07.833" v="168"/>
          <ac:spMkLst>
            <pc:docMk/>
            <pc:sldMk cId="4196241447" sldId="337"/>
            <ac:spMk id="7" creationId="{5E799E58-63B8-2C2A-A459-A8AB34B20F7E}"/>
          </ac:spMkLst>
        </pc:spChg>
        <pc:spChg chg="add mod">
          <ac:chgData name="Nicholas Scaltrito" userId="S::nicholas@planetark.org::5f89ba4f-46a3-4ba7-ad79-10e5ed4f9ede" providerId="AD" clId="Web-{57E22607-5F8B-C71E-DA44-FFE941811141}" dt="2023-07-11T07:18:25.434" v="214" actId="1076"/>
          <ac:spMkLst>
            <pc:docMk/>
            <pc:sldMk cId="4196241447" sldId="337"/>
            <ac:spMk id="8" creationId="{CC845CD2-FDC8-5134-F8DC-678B587D48A3}"/>
          </ac:spMkLst>
        </pc:spChg>
        <pc:picChg chg="mod">
          <ac:chgData name="Nicholas Scaltrito" userId="S::nicholas@planetark.org::5f89ba4f-46a3-4ba7-ad79-10e5ed4f9ede" providerId="AD" clId="Web-{57E22607-5F8B-C71E-DA44-FFE941811141}" dt="2023-07-11T07:14:19.724" v="172" actId="1076"/>
          <ac:picMkLst>
            <pc:docMk/>
            <pc:sldMk cId="4196241447" sldId="337"/>
            <ac:picMk id="6" creationId="{0050B087-B510-382D-F446-FE67B02B84A0}"/>
          </ac:picMkLst>
        </pc:picChg>
      </pc:sldChg>
      <pc:sldChg chg="add replId">
        <pc:chgData name="Nicholas Scaltrito" userId="S::nicholas@planetark.org::5f89ba4f-46a3-4ba7-ad79-10e5ed4f9ede" providerId="AD" clId="Web-{57E22607-5F8B-C71E-DA44-FFE941811141}" dt="2023-07-11T07:18:56.700" v="215"/>
        <pc:sldMkLst>
          <pc:docMk/>
          <pc:sldMk cId="1876940137" sldId="338"/>
        </pc:sldMkLst>
      </pc:sldChg>
    </pc:docChg>
  </pc:docChgLst>
  <pc:docChgLst>
    <pc:chgData name="Nicholas Scaltrito" userId="S::nicholas@planetark.org::5f89ba4f-46a3-4ba7-ad79-10e5ed4f9ede" providerId="AD" clId="Web-{4A9DBE6F-F69B-3A05-0ECD-7AD8E686BE74}"/>
    <pc:docChg chg="modSld">
      <pc:chgData name="Nicholas Scaltrito" userId="S::nicholas@planetark.org::5f89ba4f-46a3-4ba7-ad79-10e5ed4f9ede" providerId="AD" clId="Web-{4A9DBE6F-F69B-3A05-0ECD-7AD8E686BE74}" dt="2022-09-08T02:39:28.760" v="40" actId="20577"/>
      <pc:docMkLst>
        <pc:docMk/>
      </pc:docMkLst>
      <pc:sldChg chg="modSp">
        <pc:chgData name="Nicholas Scaltrito" userId="S::nicholas@planetark.org::5f89ba4f-46a3-4ba7-ad79-10e5ed4f9ede" providerId="AD" clId="Web-{4A9DBE6F-F69B-3A05-0ECD-7AD8E686BE74}" dt="2022-09-08T02:38:36.993" v="8" actId="20577"/>
        <pc:sldMkLst>
          <pc:docMk/>
          <pc:sldMk cId="355407907" sldId="279"/>
        </pc:sldMkLst>
        <pc:spChg chg="mod">
          <ac:chgData name="Nicholas Scaltrito" userId="S::nicholas@planetark.org::5f89ba4f-46a3-4ba7-ad79-10e5ed4f9ede" providerId="AD" clId="Web-{4A9DBE6F-F69B-3A05-0ECD-7AD8E686BE74}" dt="2022-09-08T02:38:36.993" v="8" actId="20577"/>
          <ac:spMkLst>
            <pc:docMk/>
            <pc:sldMk cId="355407907" sldId="279"/>
            <ac:spMk id="5" creationId="{3869ECAF-8EC6-4937-84FF-175B9B632178}"/>
          </ac:spMkLst>
        </pc:spChg>
      </pc:sldChg>
      <pc:sldChg chg="modSp">
        <pc:chgData name="Nicholas Scaltrito" userId="S::nicholas@planetark.org::5f89ba4f-46a3-4ba7-ad79-10e5ed4f9ede" providerId="AD" clId="Web-{4A9DBE6F-F69B-3A05-0ECD-7AD8E686BE74}" dt="2022-09-08T02:38:57.744" v="13" actId="20577"/>
        <pc:sldMkLst>
          <pc:docMk/>
          <pc:sldMk cId="2043879056" sldId="294"/>
        </pc:sldMkLst>
        <pc:spChg chg="mod">
          <ac:chgData name="Nicholas Scaltrito" userId="S::nicholas@planetark.org::5f89ba4f-46a3-4ba7-ad79-10e5ed4f9ede" providerId="AD" clId="Web-{4A9DBE6F-F69B-3A05-0ECD-7AD8E686BE74}" dt="2022-09-08T02:38:57.744" v="13" actId="20577"/>
          <ac:spMkLst>
            <pc:docMk/>
            <pc:sldMk cId="2043879056" sldId="294"/>
            <ac:spMk id="3" creationId="{5BEB81D5-BC22-49BA-9B29-88E8FD9E71F2}"/>
          </ac:spMkLst>
        </pc:spChg>
      </pc:sldChg>
      <pc:sldChg chg="modSp">
        <pc:chgData name="Nicholas Scaltrito" userId="S::nicholas@planetark.org::5f89ba4f-46a3-4ba7-ad79-10e5ed4f9ede" providerId="AD" clId="Web-{4A9DBE6F-F69B-3A05-0ECD-7AD8E686BE74}" dt="2022-09-08T02:39:28.760" v="40" actId="20577"/>
        <pc:sldMkLst>
          <pc:docMk/>
          <pc:sldMk cId="436963210" sldId="295"/>
        </pc:sldMkLst>
        <pc:spChg chg="mod">
          <ac:chgData name="Nicholas Scaltrito" userId="S::nicholas@planetark.org::5f89ba4f-46a3-4ba7-ad79-10e5ed4f9ede" providerId="AD" clId="Web-{4A9DBE6F-F69B-3A05-0ECD-7AD8E686BE74}" dt="2022-09-08T02:39:28.760" v="40" actId="20577"/>
          <ac:spMkLst>
            <pc:docMk/>
            <pc:sldMk cId="436963210" sldId="295"/>
            <ac:spMk id="3" creationId="{9ADF89D7-BB85-4E60-BFA9-E8358E0D407B}"/>
          </ac:spMkLst>
        </pc:spChg>
      </pc:sldChg>
    </pc:docChg>
  </pc:docChgLst>
  <pc:docChgLst>
    <pc:chgData name="Nicholas Scaltrito" userId="S::nicholas@planetark.org::5f89ba4f-46a3-4ba7-ad79-10e5ed4f9ede" providerId="AD" clId="Web-{B8249847-1E9B-3731-5F15-D4F9FCABE945}"/>
    <pc:docChg chg="modSld">
      <pc:chgData name="Nicholas Scaltrito" userId="S::nicholas@planetark.org::5f89ba4f-46a3-4ba7-ad79-10e5ed4f9ede" providerId="AD" clId="Web-{B8249847-1E9B-3731-5F15-D4F9FCABE945}" dt="2022-09-08T01:18:29.240" v="3" actId="14100"/>
      <pc:docMkLst>
        <pc:docMk/>
      </pc:docMkLst>
      <pc:sldChg chg="modSp">
        <pc:chgData name="Nicholas Scaltrito" userId="S::nicholas@planetark.org::5f89ba4f-46a3-4ba7-ad79-10e5ed4f9ede" providerId="AD" clId="Web-{B8249847-1E9B-3731-5F15-D4F9FCABE945}" dt="2022-09-08T01:18:29.240" v="3" actId="14100"/>
        <pc:sldMkLst>
          <pc:docMk/>
          <pc:sldMk cId="1565649280" sldId="293"/>
        </pc:sldMkLst>
        <pc:spChg chg="mod">
          <ac:chgData name="Nicholas Scaltrito" userId="S::nicholas@planetark.org::5f89ba4f-46a3-4ba7-ad79-10e5ed4f9ede" providerId="AD" clId="Web-{B8249847-1E9B-3731-5F15-D4F9FCABE945}" dt="2022-09-08T01:18:29.240" v="3" actId="14100"/>
          <ac:spMkLst>
            <pc:docMk/>
            <pc:sldMk cId="1565649280" sldId="293"/>
            <ac:spMk id="3" creationId="{4C11D271-5362-418E-8BD0-A3767AE2EE95}"/>
          </ac:spMkLst>
        </pc:spChg>
      </pc:sldChg>
    </pc:docChg>
  </pc:docChgLst>
  <pc:docChgLst>
    <pc:chgData name="Nicholas Scaltrito" userId="S::nicholas@planetark.org::5f89ba4f-46a3-4ba7-ad79-10e5ed4f9ede" providerId="AD" clId="Web-{354BC2B0-32DF-4131-97A0-E9458C399F22}"/>
    <pc:docChg chg="modSld">
      <pc:chgData name="Nicholas Scaltrito" userId="S::nicholas@planetark.org::5f89ba4f-46a3-4ba7-ad79-10e5ed4f9ede" providerId="AD" clId="Web-{354BC2B0-32DF-4131-97A0-E9458C399F22}" dt="2022-08-31T05:52:56.298" v="0" actId="20577"/>
      <pc:docMkLst>
        <pc:docMk/>
      </pc:docMkLst>
      <pc:sldChg chg="modSp">
        <pc:chgData name="Nicholas Scaltrito" userId="S::nicholas@planetark.org::5f89ba4f-46a3-4ba7-ad79-10e5ed4f9ede" providerId="AD" clId="Web-{354BC2B0-32DF-4131-97A0-E9458C399F22}" dt="2022-08-31T05:52:56.298" v="0" actId="20577"/>
        <pc:sldMkLst>
          <pc:docMk/>
          <pc:sldMk cId="3427268872" sldId="270"/>
        </pc:sldMkLst>
        <pc:spChg chg="mod">
          <ac:chgData name="Nicholas Scaltrito" userId="S::nicholas@planetark.org::5f89ba4f-46a3-4ba7-ad79-10e5ed4f9ede" providerId="AD" clId="Web-{354BC2B0-32DF-4131-97A0-E9458C399F22}" dt="2022-08-31T05:52:56.298" v="0" actId="20577"/>
          <ac:spMkLst>
            <pc:docMk/>
            <pc:sldMk cId="3427268872" sldId="270"/>
            <ac:spMk id="6" creationId="{94711C77-A6AC-4422-A377-C4A88D733227}"/>
          </ac:spMkLst>
        </pc:spChg>
      </pc:sldChg>
    </pc:docChg>
  </pc:docChgLst>
  <pc:docChgLst>
    <pc:chgData name="Nicholas Scaltrito" userId="S::nicholas@planetark.org::5f89ba4f-46a3-4ba7-ad79-10e5ed4f9ede" providerId="AD" clId="Web-{22090BD9-178E-7B27-6DB2-6B5911D59BD5}"/>
    <pc:docChg chg="addSld modSld sldOrd">
      <pc:chgData name="Nicholas Scaltrito" userId="S::nicholas@planetark.org::5f89ba4f-46a3-4ba7-ad79-10e5ed4f9ede" providerId="AD" clId="Web-{22090BD9-178E-7B27-6DB2-6B5911D59BD5}" dt="2023-05-24T07:06:14.896" v="456" actId="1076"/>
      <pc:docMkLst>
        <pc:docMk/>
      </pc:docMkLst>
      <pc:sldChg chg="addSp delSp modSp">
        <pc:chgData name="Nicholas Scaltrito" userId="S::nicholas@planetark.org::5f89ba4f-46a3-4ba7-ad79-10e5ed4f9ede" providerId="AD" clId="Web-{22090BD9-178E-7B27-6DB2-6B5911D59BD5}" dt="2023-05-24T07:03:57.810" v="381" actId="1076"/>
        <pc:sldMkLst>
          <pc:docMk/>
          <pc:sldMk cId="2356436064" sldId="269"/>
        </pc:sldMkLst>
        <pc:spChg chg="mod">
          <ac:chgData name="Nicholas Scaltrito" userId="S::nicholas@planetark.org::5f89ba4f-46a3-4ba7-ad79-10e5ed4f9ede" providerId="AD" clId="Web-{22090BD9-178E-7B27-6DB2-6B5911D59BD5}" dt="2023-05-24T07:03:57.810" v="381" actId="1076"/>
          <ac:spMkLst>
            <pc:docMk/>
            <pc:sldMk cId="2356436064" sldId="269"/>
            <ac:spMk id="3" creationId="{58CC4098-2A3C-4F91-851E-89D960C3FC1B}"/>
          </ac:spMkLst>
        </pc:spChg>
        <pc:spChg chg="add del mod">
          <ac:chgData name="Nicholas Scaltrito" userId="S::nicholas@planetark.org::5f89ba4f-46a3-4ba7-ad79-10e5ed4f9ede" providerId="AD" clId="Web-{22090BD9-178E-7B27-6DB2-6B5911D59BD5}" dt="2023-05-24T07:00:17.812" v="352"/>
          <ac:spMkLst>
            <pc:docMk/>
            <pc:sldMk cId="2356436064" sldId="269"/>
            <ac:spMk id="6" creationId="{C46171B4-B439-932D-90DD-4A1162B86251}"/>
          </ac:spMkLst>
        </pc:spChg>
        <pc:spChg chg="del">
          <ac:chgData name="Nicholas Scaltrito" userId="S::nicholas@planetark.org::5f89ba4f-46a3-4ba7-ad79-10e5ed4f9ede" providerId="AD" clId="Web-{22090BD9-178E-7B27-6DB2-6B5911D59BD5}" dt="2023-05-24T07:00:10.202" v="349"/>
          <ac:spMkLst>
            <pc:docMk/>
            <pc:sldMk cId="2356436064" sldId="269"/>
            <ac:spMk id="9" creationId="{6910E31F-AF69-C248-B34C-D56F1C16EF26}"/>
          </ac:spMkLst>
        </pc:spChg>
        <pc:spChg chg="mod">
          <ac:chgData name="Nicholas Scaltrito" userId="S::nicholas@planetark.org::5f89ba4f-46a3-4ba7-ad79-10e5ed4f9ede" providerId="AD" clId="Web-{22090BD9-178E-7B27-6DB2-6B5911D59BD5}" dt="2023-05-24T07:03:39.543" v="379" actId="14100"/>
          <ac:spMkLst>
            <pc:docMk/>
            <pc:sldMk cId="2356436064" sldId="269"/>
            <ac:spMk id="10" creationId="{89695594-246E-0FF0-B926-2E7A76AFD353}"/>
          </ac:spMkLst>
        </pc:spChg>
        <pc:picChg chg="del">
          <ac:chgData name="Nicholas Scaltrito" userId="S::nicholas@planetark.org::5f89ba4f-46a3-4ba7-ad79-10e5ed4f9ede" providerId="AD" clId="Web-{22090BD9-178E-7B27-6DB2-6B5911D59BD5}" dt="2023-05-24T07:00:05.780" v="348"/>
          <ac:picMkLst>
            <pc:docMk/>
            <pc:sldMk cId="2356436064" sldId="269"/>
            <ac:picMk id="2" creationId="{FBE2A9DE-6581-0EEE-C0D2-22E2ED20783C}"/>
          </ac:picMkLst>
        </pc:picChg>
        <pc:picChg chg="add mod modCrop">
          <ac:chgData name="Nicholas Scaltrito" userId="S::nicholas@planetark.org::5f89ba4f-46a3-4ba7-ad79-10e5ed4f9ede" providerId="AD" clId="Web-{22090BD9-178E-7B27-6DB2-6B5911D59BD5}" dt="2023-05-24T07:02:21.960" v="372"/>
          <ac:picMkLst>
            <pc:docMk/>
            <pc:sldMk cId="2356436064" sldId="269"/>
            <ac:picMk id="7" creationId="{141C3631-9F37-2D80-1295-C411D27CB0F7}"/>
          </ac:picMkLst>
        </pc:picChg>
      </pc:sldChg>
      <pc:sldChg chg="addSp delSp modSp">
        <pc:chgData name="Nicholas Scaltrito" userId="S::nicholas@planetark.org::5f89ba4f-46a3-4ba7-ad79-10e5ed4f9ede" providerId="AD" clId="Web-{22090BD9-178E-7B27-6DB2-6B5911D59BD5}" dt="2023-05-24T05:59:20.565" v="53" actId="14100"/>
        <pc:sldMkLst>
          <pc:docMk/>
          <pc:sldMk cId="1029014104" sldId="277"/>
        </pc:sldMkLst>
        <pc:spChg chg="add del mod">
          <ac:chgData name="Nicholas Scaltrito" userId="S::nicholas@planetark.org::5f89ba4f-46a3-4ba7-ad79-10e5ed4f9ede" providerId="AD" clId="Web-{22090BD9-178E-7B27-6DB2-6B5911D59BD5}" dt="2023-05-24T05:19:27.274" v="32"/>
          <ac:spMkLst>
            <pc:docMk/>
            <pc:sldMk cId="1029014104" sldId="277"/>
            <ac:spMk id="3" creationId="{C40204B1-D618-37C0-CBAC-E7D909996748}"/>
          </ac:spMkLst>
        </pc:spChg>
        <pc:spChg chg="mod">
          <ac:chgData name="Nicholas Scaltrito" userId="S::nicholas@planetark.org::5f89ba4f-46a3-4ba7-ad79-10e5ed4f9ede" providerId="AD" clId="Web-{22090BD9-178E-7B27-6DB2-6B5911D59BD5}" dt="2023-05-24T05:59:20.565" v="53" actId="14100"/>
          <ac:spMkLst>
            <pc:docMk/>
            <pc:sldMk cId="1029014104" sldId="277"/>
            <ac:spMk id="5" creationId="{6DBCCB7B-D975-6135-B6AC-53812D2126EA}"/>
          </ac:spMkLst>
        </pc:spChg>
        <pc:spChg chg="mod">
          <ac:chgData name="Nicholas Scaltrito" userId="S::nicholas@planetark.org::5f89ba4f-46a3-4ba7-ad79-10e5ed4f9ede" providerId="AD" clId="Web-{22090BD9-178E-7B27-6DB2-6B5911D59BD5}" dt="2023-05-24T05:59:15.518" v="52" actId="14100"/>
          <ac:spMkLst>
            <pc:docMk/>
            <pc:sldMk cId="1029014104" sldId="277"/>
            <ac:spMk id="9" creationId="{732B5D87-259B-40EE-8437-790D14FFF99D}"/>
          </ac:spMkLst>
        </pc:spChg>
        <pc:spChg chg="del">
          <ac:chgData name="Nicholas Scaltrito" userId="S::nicholas@planetark.org::5f89ba4f-46a3-4ba7-ad79-10e5ed4f9ede" providerId="AD" clId="Web-{22090BD9-178E-7B27-6DB2-6B5911D59BD5}" dt="2023-05-24T05:19:24.789" v="31"/>
          <ac:spMkLst>
            <pc:docMk/>
            <pc:sldMk cId="1029014104" sldId="277"/>
            <ac:spMk id="11" creationId="{B0C4A4FB-5342-4474-B5EB-80E5802C4CAF}"/>
          </ac:spMkLst>
        </pc:spChg>
        <pc:picChg chg="add mod">
          <ac:chgData name="Nicholas Scaltrito" userId="S::nicholas@planetark.org::5f89ba4f-46a3-4ba7-ad79-10e5ed4f9ede" providerId="AD" clId="Web-{22090BD9-178E-7B27-6DB2-6B5911D59BD5}" dt="2023-05-24T05:59:11.877" v="51" actId="14100"/>
          <ac:picMkLst>
            <pc:docMk/>
            <pc:sldMk cId="1029014104" sldId="277"/>
            <ac:picMk id="2" creationId="{E0857B1B-C4C8-2719-FC6D-2F67D8CF157C}"/>
          </ac:picMkLst>
        </pc:picChg>
      </pc:sldChg>
      <pc:sldChg chg="addSp modSp">
        <pc:chgData name="Nicholas Scaltrito" userId="S::nicholas@planetark.org::5f89ba4f-46a3-4ba7-ad79-10e5ed4f9ede" providerId="AD" clId="Web-{22090BD9-178E-7B27-6DB2-6B5911D59BD5}" dt="2023-05-24T05:18:48.274" v="30" actId="1076"/>
        <pc:sldMkLst>
          <pc:docMk/>
          <pc:sldMk cId="1327224162" sldId="278"/>
        </pc:sldMkLst>
        <pc:spChg chg="add mod">
          <ac:chgData name="Nicholas Scaltrito" userId="S::nicholas@planetark.org::5f89ba4f-46a3-4ba7-ad79-10e5ed4f9ede" providerId="AD" clId="Web-{22090BD9-178E-7B27-6DB2-6B5911D59BD5}" dt="2023-05-24T05:18:48.274" v="30" actId="1076"/>
          <ac:spMkLst>
            <pc:docMk/>
            <pc:sldMk cId="1327224162" sldId="278"/>
            <ac:spMk id="3" creationId="{33D1456E-7432-776E-FE7F-AE621727E521}"/>
          </ac:spMkLst>
        </pc:spChg>
        <pc:spChg chg="mod ord">
          <ac:chgData name="Nicholas Scaltrito" userId="S::nicholas@planetark.org::5f89ba4f-46a3-4ba7-ad79-10e5ed4f9ede" providerId="AD" clId="Web-{22090BD9-178E-7B27-6DB2-6B5911D59BD5}" dt="2023-05-24T05:17:48.978" v="21"/>
          <ac:spMkLst>
            <pc:docMk/>
            <pc:sldMk cId="1327224162" sldId="278"/>
            <ac:spMk id="6" creationId="{1649C4EB-5259-5002-65C2-845B4579B20B}"/>
          </ac:spMkLst>
        </pc:spChg>
        <pc:spChg chg="mod">
          <ac:chgData name="Nicholas Scaltrito" userId="S::nicholas@planetark.org::5f89ba4f-46a3-4ba7-ad79-10e5ed4f9ede" providerId="AD" clId="Web-{22090BD9-178E-7B27-6DB2-6B5911D59BD5}" dt="2023-05-24T05:17:53.743" v="22" actId="14100"/>
          <ac:spMkLst>
            <pc:docMk/>
            <pc:sldMk cId="1327224162" sldId="278"/>
            <ac:spMk id="8" creationId="{953A9BDB-0AE7-436C-81BD-2E2186B648FC}"/>
          </ac:spMkLst>
        </pc:spChg>
        <pc:picChg chg="add mod ord modCrop">
          <ac:chgData name="Nicholas Scaltrito" userId="S::nicholas@planetark.org::5f89ba4f-46a3-4ba7-ad79-10e5ed4f9ede" providerId="AD" clId="Web-{22090BD9-178E-7B27-6DB2-6B5911D59BD5}" dt="2023-05-24T05:17:45.400" v="20"/>
          <ac:picMkLst>
            <pc:docMk/>
            <pc:sldMk cId="1327224162" sldId="278"/>
            <ac:picMk id="2" creationId="{F9EA90DF-7F13-680D-7BBF-1179ABE79698}"/>
          </ac:picMkLst>
        </pc:picChg>
      </pc:sldChg>
      <pc:sldChg chg="addSp delSp modSp">
        <pc:chgData name="Nicholas Scaltrito" userId="S::nicholas@planetark.org::5f89ba4f-46a3-4ba7-ad79-10e5ed4f9ede" providerId="AD" clId="Web-{22090BD9-178E-7B27-6DB2-6B5911D59BD5}" dt="2023-05-24T06:04:11.738" v="110" actId="14100"/>
        <pc:sldMkLst>
          <pc:docMk/>
          <pc:sldMk cId="3005074068" sldId="284"/>
        </pc:sldMkLst>
        <pc:spChg chg="mod">
          <ac:chgData name="Nicholas Scaltrito" userId="S::nicholas@planetark.org::5f89ba4f-46a3-4ba7-ad79-10e5ed4f9ede" providerId="AD" clId="Web-{22090BD9-178E-7B27-6DB2-6B5911D59BD5}" dt="2023-05-24T06:04:02.863" v="109" actId="1076"/>
          <ac:spMkLst>
            <pc:docMk/>
            <pc:sldMk cId="3005074068" sldId="284"/>
            <ac:spMk id="2" creationId="{D5A66991-859C-4BAA-9E00-5C1BFCB3EA59}"/>
          </ac:spMkLst>
        </pc:spChg>
        <pc:spChg chg="del">
          <ac:chgData name="Nicholas Scaltrito" userId="S::nicholas@planetark.org::5f89ba4f-46a3-4ba7-ad79-10e5ed4f9ede" providerId="AD" clId="Web-{22090BD9-178E-7B27-6DB2-6B5911D59BD5}" dt="2023-05-24T06:00:00.099" v="60"/>
          <ac:spMkLst>
            <pc:docMk/>
            <pc:sldMk cId="3005074068" sldId="284"/>
            <ac:spMk id="4" creationId="{E983C46E-670B-BF64-4743-5A8D604CC603}"/>
          </ac:spMkLst>
        </pc:spChg>
        <pc:spChg chg="add del mod">
          <ac:chgData name="Nicholas Scaltrito" userId="S::nicholas@planetark.org::5f89ba4f-46a3-4ba7-ad79-10e5ed4f9ede" providerId="AD" clId="Web-{22090BD9-178E-7B27-6DB2-6B5911D59BD5}" dt="2023-05-24T06:00:03.208" v="61"/>
          <ac:spMkLst>
            <pc:docMk/>
            <pc:sldMk cId="3005074068" sldId="284"/>
            <ac:spMk id="5" creationId="{FD040354-2637-B777-946F-2240FB853B64}"/>
          </ac:spMkLst>
        </pc:spChg>
        <pc:spChg chg="mod">
          <ac:chgData name="Nicholas Scaltrito" userId="S::nicholas@planetark.org::5f89ba4f-46a3-4ba7-ad79-10e5ed4f9ede" providerId="AD" clId="Web-{22090BD9-178E-7B27-6DB2-6B5911D59BD5}" dt="2023-05-24T06:04:11.738" v="110" actId="14100"/>
          <ac:spMkLst>
            <pc:docMk/>
            <pc:sldMk cId="3005074068" sldId="284"/>
            <ac:spMk id="6" creationId="{3ED08847-7334-D473-F1B3-F8CEC6A7EE9B}"/>
          </ac:spMkLst>
        </pc:spChg>
        <pc:picChg chg="add mod modCrop">
          <ac:chgData name="Nicholas Scaltrito" userId="S::nicholas@planetark.org::5f89ba4f-46a3-4ba7-ad79-10e5ed4f9ede" providerId="AD" clId="Web-{22090BD9-178E-7B27-6DB2-6B5911D59BD5}" dt="2023-05-24T06:03:46.534" v="104" actId="1076"/>
          <ac:picMkLst>
            <pc:docMk/>
            <pc:sldMk cId="3005074068" sldId="284"/>
            <ac:picMk id="7" creationId="{63A54D48-EE26-4DB3-DCF1-6A95C684AAFC}"/>
          </ac:picMkLst>
        </pc:picChg>
      </pc:sldChg>
      <pc:sldChg chg="addSp delSp modSp">
        <pc:chgData name="Nicholas Scaltrito" userId="S::nicholas@planetark.org::5f89ba4f-46a3-4ba7-ad79-10e5ed4f9ede" providerId="AD" clId="Web-{22090BD9-178E-7B27-6DB2-6B5911D59BD5}" dt="2023-05-24T07:02:41.790" v="376" actId="14100"/>
        <pc:sldMkLst>
          <pc:docMk/>
          <pc:sldMk cId="1968611100" sldId="287"/>
        </pc:sldMkLst>
        <pc:spChg chg="mod">
          <ac:chgData name="Nicholas Scaltrito" userId="S::nicholas@planetark.org::5f89ba4f-46a3-4ba7-ad79-10e5ed4f9ede" providerId="AD" clId="Web-{22090BD9-178E-7B27-6DB2-6B5911D59BD5}" dt="2023-05-24T06:49:11.751" v="322" actId="1076"/>
          <ac:spMkLst>
            <pc:docMk/>
            <pc:sldMk cId="1968611100" sldId="287"/>
            <ac:spMk id="8" creationId="{3781AE26-B6AE-4000-BA5F-7EB48C8DF64B}"/>
          </ac:spMkLst>
        </pc:spChg>
        <pc:spChg chg="mod">
          <ac:chgData name="Nicholas Scaltrito" userId="S::nicholas@planetark.org::5f89ba4f-46a3-4ba7-ad79-10e5ed4f9ede" providerId="AD" clId="Web-{22090BD9-178E-7B27-6DB2-6B5911D59BD5}" dt="2023-05-24T06:55:46.573" v="334" actId="1076"/>
          <ac:spMkLst>
            <pc:docMk/>
            <pc:sldMk cId="1968611100" sldId="287"/>
            <ac:spMk id="12" creationId="{CD8C71EF-ADAE-4B48-A842-35147E145E77}"/>
          </ac:spMkLst>
        </pc:spChg>
        <pc:picChg chg="del">
          <ac:chgData name="Nicholas Scaltrito" userId="S::nicholas@planetark.org::5f89ba4f-46a3-4ba7-ad79-10e5ed4f9ede" providerId="AD" clId="Web-{22090BD9-178E-7B27-6DB2-6B5911D59BD5}" dt="2023-05-24T06:55:29.948" v="330"/>
          <ac:picMkLst>
            <pc:docMk/>
            <pc:sldMk cId="1968611100" sldId="287"/>
            <ac:picMk id="2" creationId="{9097A363-C56F-E94D-4A6C-5786CB64E256}"/>
          </ac:picMkLst>
        </pc:picChg>
        <pc:picChg chg="add del mod">
          <ac:chgData name="Nicholas Scaltrito" userId="S::nicholas@planetark.org::5f89ba4f-46a3-4ba7-ad79-10e5ed4f9ede" providerId="AD" clId="Web-{22090BD9-178E-7B27-6DB2-6B5911D59BD5}" dt="2023-05-24T07:01:55.224" v="365"/>
          <ac:picMkLst>
            <pc:docMk/>
            <pc:sldMk cId="1968611100" sldId="287"/>
            <ac:picMk id="3" creationId="{2B23FE13-71D9-08FF-4CB7-2846A0272ED5}"/>
          </ac:picMkLst>
        </pc:picChg>
        <pc:picChg chg="add mod">
          <ac:chgData name="Nicholas Scaltrito" userId="S::nicholas@planetark.org::5f89ba4f-46a3-4ba7-ad79-10e5ed4f9ede" providerId="AD" clId="Web-{22090BD9-178E-7B27-6DB2-6B5911D59BD5}" dt="2023-05-24T07:02:41.790" v="376" actId="14100"/>
          <ac:picMkLst>
            <pc:docMk/>
            <pc:sldMk cId="1968611100" sldId="287"/>
            <ac:picMk id="4" creationId="{0D8C5AF6-3746-9520-5626-945084FA7822}"/>
          </ac:picMkLst>
        </pc:picChg>
      </pc:sldChg>
      <pc:sldChg chg="modSp">
        <pc:chgData name="Nicholas Scaltrito" userId="S::nicholas@planetark.org::5f89ba4f-46a3-4ba7-ad79-10e5ed4f9ede" providerId="AD" clId="Web-{22090BD9-178E-7B27-6DB2-6B5911D59BD5}" dt="2023-05-24T06:48:40.202" v="314" actId="20577"/>
        <pc:sldMkLst>
          <pc:docMk/>
          <pc:sldMk cId="1191993767" sldId="288"/>
        </pc:sldMkLst>
        <pc:spChg chg="mod">
          <ac:chgData name="Nicholas Scaltrito" userId="S::nicholas@planetark.org::5f89ba4f-46a3-4ba7-ad79-10e5ed4f9ede" providerId="AD" clId="Web-{22090BD9-178E-7B27-6DB2-6B5911D59BD5}" dt="2023-05-24T06:47:24.604" v="288" actId="1076"/>
          <ac:spMkLst>
            <pc:docMk/>
            <pc:sldMk cId="1191993767" sldId="288"/>
            <ac:spMk id="8" creationId="{696A6A35-64DF-4E6F-BA31-986008A8B09C}"/>
          </ac:spMkLst>
        </pc:spChg>
        <pc:spChg chg="mod">
          <ac:chgData name="Nicholas Scaltrito" userId="S::nicholas@planetark.org::5f89ba4f-46a3-4ba7-ad79-10e5ed4f9ede" providerId="AD" clId="Web-{22090BD9-178E-7B27-6DB2-6B5911D59BD5}" dt="2023-05-24T06:48:40.202" v="314" actId="20577"/>
          <ac:spMkLst>
            <pc:docMk/>
            <pc:sldMk cId="1191993767" sldId="288"/>
            <ac:spMk id="11" creationId="{4CCB177D-4F6C-5C43-AEA3-8C8FA919DEBD}"/>
          </ac:spMkLst>
        </pc:spChg>
      </pc:sldChg>
      <pc:sldChg chg="addSp delSp modSp">
        <pc:chgData name="Nicholas Scaltrito" userId="S::nicholas@planetark.org::5f89ba4f-46a3-4ba7-ad79-10e5ed4f9ede" providerId="AD" clId="Web-{22090BD9-178E-7B27-6DB2-6B5911D59BD5}" dt="2023-05-24T06:46:40.241" v="280" actId="1076"/>
        <pc:sldMkLst>
          <pc:docMk/>
          <pc:sldMk cId="1987429213" sldId="289"/>
        </pc:sldMkLst>
        <pc:spChg chg="mod">
          <ac:chgData name="Nicholas Scaltrito" userId="S::nicholas@planetark.org::5f89ba4f-46a3-4ba7-ad79-10e5ed4f9ede" providerId="AD" clId="Web-{22090BD9-178E-7B27-6DB2-6B5911D59BD5}" dt="2023-05-24T06:46:21.193" v="276" actId="14100"/>
          <ac:spMkLst>
            <pc:docMk/>
            <pc:sldMk cId="1987429213" sldId="289"/>
            <ac:spMk id="7" creationId="{C47002AB-FF5C-F767-0388-F8F854F3000E}"/>
          </ac:spMkLst>
        </pc:spChg>
        <pc:spChg chg="mod">
          <ac:chgData name="Nicholas Scaltrito" userId="S::nicholas@planetark.org::5f89ba4f-46a3-4ba7-ad79-10e5ed4f9ede" providerId="AD" clId="Web-{22090BD9-178E-7B27-6DB2-6B5911D59BD5}" dt="2023-05-24T06:46:37.007" v="279" actId="1076"/>
          <ac:spMkLst>
            <pc:docMk/>
            <pc:sldMk cId="1987429213" sldId="289"/>
            <ac:spMk id="9" creationId="{C09CD9CE-0670-4B58-933B-85D79586E207}"/>
          </ac:spMkLst>
        </pc:spChg>
        <pc:spChg chg="mod">
          <ac:chgData name="Nicholas Scaltrito" userId="S::nicholas@planetark.org::5f89ba4f-46a3-4ba7-ad79-10e5ed4f9ede" providerId="AD" clId="Web-{22090BD9-178E-7B27-6DB2-6B5911D59BD5}" dt="2023-05-24T06:46:40.241" v="280" actId="1076"/>
          <ac:spMkLst>
            <pc:docMk/>
            <pc:sldMk cId="1987429213" sldId="289"/>
            <ac:spMk id="11" creationId="{DAF72790-3A07-4E16-BB43-0EECB6642D6C}"/>
          </ac:spMkLst>
        </pc:spChg>
        <pc:picChg chg="del">
          <ac:chgData name="Nicholas Scaltrito" userId="S::nicholas@planetark.org::5f89ba4f-46a3-4ba7-ad79-10e5ed4f9ede" providerId="AD" clId="Web-{22090BD9-178E-7B27-6DB2-6B5911D59BD5}" dt="2023-05-24T06:44:24.202" v="261"/>
          <ac:picMkLst>
            <pc:docMk/>
            <pc:sldMk cId="1987429213" sldId="289"/>
            <ac:picMk id="2" creationId="{9BE2ED7D-4C0F-FA71-51A9-70CCD903A1C3}"/>
          </ac:picMkLst>
        </pc:picChg>
        <pc:picChg chg="add mod modCrop">
          <ac:chgData name="Nicholas Scaltrito" userId="S::nicholas@planetark.org::5f89ba4f-46a3-4ba7-ad79-10e5ed4f9ede" providerId="AD" clId="Web-{22090BD9-178E-7B27-6DB2-6B5911D59BD5}" dt="2023-05-24T06:46:00.051" v="270" actId="1076"/>
          <ac:picMkLst>
            <pc:docMk/>
            <pc:sldMk cId="1987429213" sldId="289"/>
            <ac:picMk id="3" creationId="{43682D0C-D973-243C-2413-0FA74116688A}"/>
          </ac:picMkLst>
        </pc:picChg>
      </pc:sldChg>
      <pc:sldChg chg="addSp delSp modSp">
        <pc:chgData name="Nicholas Scaltrito" userId="S::nicholas@planetark.org::5f89ba4f-46a3-4ba7-ad79-10e5ed4f9ede" providerId="AD" clId="Web-{22090BD9-178E-7B27-6DB2-6B5911D59BD5}" dt="2023-05-24T06:39:20.340" v="232" actId="1076"/>
        <pc:sldMkLst>
          <pc:docMk/>
          <pc:sldMk cId="1138684807" sldId="290"/>
        </pc:sldMkLst>
        <pc:spChg chg="add del mod">
          <ac:chgData name="Nicholas Scaltrito" userId="S::nicholas@planetark.org::5f89ba4f-46a3-4ba7-ad79-10e5ed4f9ede" providerId="AD" clId="Web-{22090BD9-178E-7B27-6DB2-6B5911D59BD5}" dt="2023-05-24T06:21:51.441" v="208"/>
          <ac:spMkLst>
            <pc:docMk/>
            <pc:sldMk cId="1138684807" sldId="290"/>
            <ac:spMk id="3" creationId="{2AAB3BDF-FF26-A0D0-8BB3-19605AF089E3}"/>
          </ac:spMkLst>
        </pc:spChg>
        <pc:spChg chg="mod">
          <ac:chgData name="Nicholas Scaltrito" userId="S::nicholas@planetark.org::5f89ba4f-46a3-4ba7-ad79-10e5ed4f9ede" providerId="AD" clId="Web-{22090BD9-178E-7B27-6DB2-6B5911D59BD5}" dt="2023-05-24T06:22:17.411" v="222" actId="1076"/>
          <ac:spMkLst>
            <pc:docMk/>
            <pc:sldMk cId="1138684807" sldId="290"/>
            <ac:spMk id="8" creationId="{9A7556F6-9EBB-41E6-8965-82E09C96D82C}"/>
          </ac:spMkLst>
        </pc:spChg>
        <pc:spChg chg="del">
          <ac:chgData name="Nicholas Scaltrito" userId="S::nicholas@planetark.org::5f89ba4f-46a3-4ba7-ad79-10e5ed4f9ede" providerId="AD" clId="Web-{22090BD9-178E-7B27-6DB2-6B5911D59BD5}" dt="2023-05-24T06:21:48.550" v="207"/>
          <ac:spMkLst>
            <pc:docMk/>
            <pc:sldMk cId="1138684807" sldId="290"/>
            <ac:spMk id="14" creationId="{6FDE3BAD-5772-0847-A936-E0DC247C0FB1}"/>
          </ac:spMkLst>
        </pc:spChg>
        <pc:picChg chg="add mod modCrop">
          <ac:chgData name="Nicholas Scaltrito" userId="S::nicholas@planetark.org::5f89ba4f-46a3-4ba7-ad79-10e5ed4f9ede" providerId="AD" clId="Web-{22090BD9-178E-7B27-6DB2-6B5911D59BD5}" dt="2023-05-24T06:39:20.340" v="232" actId="1076"/>
          <ac:picMkLst>
            <pc:docMk/>
            <pc:sldMk cId="1138684807" sldId="290"/>
            <ac:picMk id="2" creationId="{31D939AB-2641-1CF2-4B92-93C14BEAAFFD}"/>
          </ac:picMkLst>
        </pc:picChg>
        <pc:picChg chg="del">
          <ac:chgData name="Nicholas Scaltrito" userId="S::nicholas@planetark.org::5f89ba4f-46a3-4ba7-ad79-10e5ed4f9ede" providerId="AD" clId="Web-{22090BD9-178E-7B27-6DB2-6B5911D59BD5}" dt="2023-05-24T06:38:34.806" v="224"/>
          <ac:picMkLst>
            <pc:docMk/>
            <pc:sldMk cId="1138684807" sldId="290"/>
            <ac:picMk id="4" creationId="{02140C8A-9976-A2E4-A898-71AE47550369}"/>
          </ac:picMkLst>
        </pc:picChg>
      </pc:sldChg>
      <pc:sldChg chg="delSp">
        <pc:chgData name="Nicholas Scaltrito" userId="S::nicholas@planetark.org::5f89ba4f-46a3-4ba7-ad79-10e5ed4f9ede" providerId="AD" clId="Web-{22090BD9-178E-7B27-6DB2-6B5911D59BD5}" dt="2023-05-24T06:22:23.115" v="223"/>
        <pc:sldMkLst>
          <pc:docMk/>
          <pc:sldMk cId="3080616076" sldId="291"/>
        </pc:sldMkLst>
        <pc:spChg chg="del">
          <ac:chgData name="Nicholas Scaltrito" userId="S::nicholas@planetark.org::5f89ba4f-46a3-4ba7-ad79-10e5ed4f9ede" providerId="AD" clId="Web-{22090BD9-178E-7B27-6DB2-6B5911D59BD5}" dt="2023-05-24T06:15:35.966" v="197"/>
          <ac:spMkLst>
            <pc:docMk/>
            <pc:sldMk cId="3080616076" sldId="291"/>
            <ac:spMk id="3" creationId="{D5A61614-5C6A-4AEC-8066-8D04D6E332E4}"/>
          </ac:spMkLst>
        </pc:spChg>
        <pc:picChg chg="del">
          <ac:chgData name="Nicholas Scaltrito" userId="S::nicholas@planetark.org::5f89ba4f-46a3-4ba7-ad79-10e5ed4f9ede" providerId="AD" clId="Web-{22090BD9-178E-7B27-6DB2-6B5911D59BD5}" dt="2023-05-24T06:22:23.115" v="223"/>
          <ac:picMkLst>
            <pc:docMk/>
            <pc:sldMk cId="3080616076" sldId="291"/>
            <ac:picMk id="9" creationId="{5FCF45A3-F77C-1C27-FD96-C6C1AA573DCE}"/>
          </ac:picMkLst>
        </pc:picChg>
      </pc:sldChg>
      <pc:sldChg chg="addSp modSp">
        <pc:chgData name="Nicholas Scaltrito" userId="S::nicholas@planetark.org::5f89ba4f-46a3-4ba7-ad79-10e5ed4f9ede" providerId="AD" clId="Web-{22090BD9-178E-7B27-6DB2-6B5911D59BD5}" dt="2023-05-24T06:15:28.965" v="196" actId="1076"/>
        <pc:sldMkLst>
          <pc:docMk/>
          <pc:sldMk cId="2554789131" sldId="292"/>
        </pc:sldMkLst>
        <pc:spChg chg="mod">
          <ac:chgData name="Nicholas Scaltrito" userId="S::nicholas@planetark.org::5f89ba4f-46a3-4ba7-ad79-10e5ed4f9ede" providerId="AD" clId="Web-{22090BD9-178E-7B27-6DB2-6B5911D59BD5}" dt="2023-05-24T06:15:25.997" v="195" actId="14100"/>
          <ac:spMkLst>
            <pc:docMk/>
            <pc:sldMk cId="2554789131" sldId="292"/>
            <ac:spMk id="5" creationId="{40B2B0F3-D080-4684-1125-69EC4FEE4BB8}"/>
          </ac:spMkLst>
        </pc:spChg>
        <pc:spChg chg="mod">
          <ac:chgData name="Nicholas Scaltrito" userId="S::nicholas@planetark.org::5f89ba4f-46a3-4ba7-ad79-10e5ed4f9ede" providerId="AD" clId="Web-{22090BD9-178E-7B27-6DB2-6B5911D59BD5}" dt="2023-05-24T06:15:28.965" v="196" actId="1076"/>
          <ac:spMkLst>
            <pc:docMk/>
            <pc:sldMk cId="2554789131" sldId="292"/>
            <ac:spMk id="10" creationId="{342B1618-F29D-4BCC-94B8-FECC3339C99C}"/>
          </ac:spMkLst>
        </pc:spChg>
        <pc:spChg chg="mod">
          <ac:chgData name="Nicholas Scaltrito" userId="S::nicholas@planetark.org::5f89ba4f-46a3-4ba7-ad79-10e5ed4f9ede" providerId="AD" clId="Web-{22090BD9-178E-7B27-6DB2-6B5911D59BD5}" dt="2023-05-24T06:15:08.027" v="190" actId="20577"/>
          <ac:spMkLst>
            <pc:docMk/>
            <pc:sldMk cId="2554789131" sldId="292"/>
            <ac:spMk id="14" creationId="{F3CBBF77-C5CB-7942-BC60-D46AFC308261}"/>
          </ac:spMkLst>
        </pc:spChg>
        <pc:picChg chg="add mod">
          <ac:chgData name="Nicholas Scaltrito" userId="S::nicholas@planetark.org::5f89ba4f-46a3-4ba7-ad79-10e5ed4f9ede" providerId="AD" clId="Web-{22090BD9-178E-7B27-6DB2-6B5911D59BD5}" dt="2023-05-24T06:15:17.887" v="194" actId="1076"/>
          <ac:picMkLst>
            <pc:docMk/>
            <pc:sldMk cId="2554789131" sldId="292"/>
            <ac:picMk id="2" creationId="{4159655B-0B96-05EB-2083-C16E37BA0538}"/>
          </ac:picMkLst>
        </pc:picChg>
      </pc:sldChg>
      <pc:sldChg chg="addSp modSp">
        <pc:chgData name="Nicholas Scaltrito" userId="S::nicholas@planetark.org::5f89ba4f-46a3-4ba7-ad79-10e5ed4f9ede" providerId="AD" clId="Web-{22090BD9-178E-7B27-6DB2-6B5911D59BD5}" dt="2023-05-24T07:06:14.896" v="456" actId="1076"/>
        <pc:sldMkLst>
          <pc:docMk/>
          <pc:sldMk cId="2043879056" sldId="294"/>
        </pc:sldMkLst>
        <pc:spChg chg="add mod">
          <ac:chgData name="Nicholas Scaltrito" userId="S::nicholas@planetark.org::5f89ba4f-46a3-4ba7-ad79-10e5ed4f9ede" providerId="AD" clId="Web-{22090BD9-178E-7B27-6DB2-6B5911D59BD5}" dt="2023-05-24T07:05:30.566" v="427" actId="1076"/>
          <ac:spMkLst>
            <pc:docMk/>
            <pc:sldMk cId="2043879056" sldId="294"/>
            <ac:spMk id="6" creationId="{63C71210-3840-C761-5D4B-25945E2C6244}"/>
          </ac:spMkLst>
        </pc:spChg>
        <pc:spChg chg="add mod ord">
          <ac:chgData name="Nicholas Scaltrito" userId="S::nicholas@planetark.org::5f89ba4f-46a3-4ba7-ad79-10e5ed4f9ede" providerId="AD" clId="Web-{22090BD9-178E-7B27-6DB2-6B5911D59BD5}" dt="2023-05-24T07:06:14.896" v="456" actId="1076"/>
          <ac:spMkLst>
            <pc:docMk/>
            <pc:sldMk cId="2043879056" sldId="294"/>
            <ac:spMk id="7" creationId="{9A1B7DFB-CB82-7640-D653-C712232199C5}"/>
          </ac:spMkLst>
        </pc:spChg>
      </pc:sldChg>
      <pc:sldChg chg="addSp modSp">
        <pc:chgData name="Nicholas Scaltrito" userId="S::nicholas@planetark.org::5f89ba4f-46a3-4ba7-ad79-10e5ed4f9ede" providerId="AD" clId="Web-{22090BD9-178E-7B27-6DB2-6B5911D59BD5}" dt="2023-05-24T07:05:00.642" v="410" actId="20577"/>
        <pc:sldMkLst>
          <pc:docMk/>
          <pc:sldMk cId="436963210" sldId="295"/>
        </pc:sldMkLst>
        <pc:spChg chg="add mod">
          <ac:chgData name="Nicholas Scaltrito" userId="S::nicholas@planetark.org::5f89ba4f-46a3-4ba7-ad79-10e5ed4f9ede" providerId="AD" clId="Web-{22090BD9-178E-7B27-6DB2-6B5911D59BD5}" dt="2023-05-24T07:05:00.642" v="410" actId="20577"/>
          <ac:spMkLst>
            <pc:docMk/>
            <pc:sldMk cId="436963210" sldId="295"/>
            <ac:spMk id="2" creationId="{1CA4E2B5-050C-C417-C81E-6E3DD4CD2B37}"/>
          </ac:spMkLst>
        </pc:spChg>
      </pc:sldChg>
      <pc:sldChg chg="add ord replId">
        <pc:chgData name="Nicholas Scaltrito" userId="S::nicholas@planetark.org::5f89ba4f-46a3-4ba7-ad79-10e5ed4f9ede" providerId="AD" clId="Web-{22090BD9-178E-7B27-6DB2-6B5911D59BD5}" dt="2023-05-24T07:03:28.855" v="378"/>
        <pc:sldMkLst>
          <pc:docMk/>
          <pc:sldMk cId="1961270093" sldId="330"/>
        </pc:sldMkLst>
      </pc:sldChg>
    </pc:docChg>
  </pc:docChgLst>
  <pc:docChgLst>
    <pc:chgData name="Nicholas Scaltrito" userId="S::nicholas@planetark.org::5f89ba4f-46a3-4ba7-ad79-10e5ed4f9ede" providerId="AD" clId="Web-{0467C036-CFFA-AA17-D10A-675006ADDD62}"/>
    <pc:docChg chg="modSld sldOrd">
      <pc:chgData name="Nicholas Scaltrito" userId="S::nicholas@planetark.org::5f89ba4f-46a3-4ba7-ad79-10e5ed4f9ede" providerId="AD" clId="Web-{0467C036-CFFA-AA17-D10A-675006ADDD62}" dt="2022-08-29T06:14:58.609" v="198" actId="1076"/>
      <pc:docMkLst>
        <pc:docMk/>
      </pc:docMkLst>
      <pc:sldChg chg="delSp">
        <pc:chgData name="Nicholas Scaltrito" userId="S::nicholas@planetark.org::5f89ba4f-46a3-4ba7-ad79-10e5ed4f9ede" providerId="AD" clId="Web-{0467C036-CFFA-AA17-D10A-675006ADDD62}" dt="2022-08-29T06:03:31.642" v="67"/>
        <pc:sldMkLst>
          <pc:docMk/>
          <pc:sldMk cId="3062451213" sldId="272"/>
        </pc:sldMkLst>
        <pc:spChg chg="del">
          <ac:chgData name="Nicholas Scaltrito" userId="S::nicholas@planetark.org::5f89ba4f-46a3-4ba7-ad79-10e5ed4f9ede" providerId="AD" clId="Web-{0467C036-CFFA-AA17-D10A-675006ADDD62}" dt="2022-08-29T06:03:31.642" v="66"/>
          <ac:spMkLst>
            <pc:docMk/>
            <pc:sldMk cId="3062451213" sldId="272"/>
            <ac:spMk id="11" creationId="{A0C25F0F-4EA4-6B4D-B5F3-085D6349A385}"/>
          </ac:spMkLst>
        </pc:spChg>
        <pc:spChg chg="del">
          <ac:chgData name="Nicholas Scaltrito" userId="S::nicholas@planetark.org::5f89ba4f-46a3-4ba7-ad79-10e5ed4f9ede" providerId="AD" clId="Web-{0467C036-CFFA-AA17-D10A-675006ADDD62}" dt="2022-08-29T06:00:29.498" v="21"/>
          <ac:spMkLst>
            <pc:docMk/>
            <pc:sldMk cId="3062451213" sldId="272"/>
            <ac:spMk id="23" creationId="{1489687B-57AE-194E-B6EA-B191973BC741}"/>
          </ac:spMkLst>
        </pc:spChg>
        <pc:spChg chg="del">
          <ac:chgData name="Nicholas Scaltrito" userId="S::nicholas@planetark.org::5f89ba4f-46a3-4ba7-ad79-10e5ed4f9ede" providerId="AD" clId="Web-{0467C036-CFFA-AA17-D10A-675006ADDD62}" dt="2022-08-29T06:00:32.451" v="22"/>
          <ac:spMkLst>
            <pc:docMk/>
            <pc:sldMk cId="3062451213" sldId="272"/>
            <ac:spMk id="26" creationId="{EC5B96BC-7804-4A42-B184-AE7B600CDA75}"/>
          </ac:spMkLst>
        </pc:spChg>
        <pc:picChg chg="del">
          <ac:chgData name="Nicholas Scaltrito" userId="S::nicholas@planetark.org::5f89ba4f-46a3-4ba7-ad79-10e5ed4f9ede" providerId="AD" clId="Web-{0467C036-CFFA-AA17-D10A-675006ADDD62}" dt="2022-08-29T06:03:31.642" v="67"/>
          <ac:picMkLst>
            <pc:docMk/>
            <pc:sldMk cId="3062451213" sldId="272"/>
            <ac:picMk id="22" creationId="{B26A81DB-44FB-B544-9AAF-F3ED2B53F4AC}"/>
          </ac:picMkLst>
        </pc:picChg>
      </pc:sldChg>
      <pc:sldChg chg="modSp">
        <pc:chgData name="Nicholas Scaltrito" userId="S::nicholas@planetark.org::5f89ba4f-46a3-4ba7-ad79-10e5ed4f9ede" providerId="AD" clId="Web-{0467C036-CFFA-AA17-D10A-675006ADDD62}" dt="2022-08-29T06:08:04.304" v="131" actId="1076"/>
        <pc:sldMkLst>
          <pc:docMk/>
          <pc:sldMk cId="1029014104" sldId="277"/>
        </pc:sldMkLst>
        <pc:spChg chg="mod">
          <ac:chgData name="Nicholas Scaltrito" userId="S::nicholas@planetark.org::5f89ba4f-46a3-4ba7-ad79-10e5ed4f9ede" providerId="AD" clId="Web-{0467C036-CFFA-AA17-D10A-675006ADDD62}" dt="2022-08-29T06:07:12.771" v="124" actId="14100"/>
          <ac:spMkLst>
            <pc:docMk/>
            <pc:sldMk cId="1029014104" sldId="277"/>
            <ac:spMk id="3" creationId="{72C0B346-7937-49A0-AA12-C5CF1E3B709F}"/>
          </ac:spMkLst>
        </pc:spChg>
        <pc:spChg chg="mod">
          <ac:chgData name="Nicholas Scaltrito" userId="S::nicholas@planetark.org::5f89ba4f-46a3-4ba7-ad79-10e5ed4f9ede" providerId="AD" clId="Web-{0467C036-CFFA-AA17-D10A-675006ADDD62}" dt="2022-08-29T06:07:48.663" v="130" actId="20577"/>
          <ac:spMkLst>
            <pc:docMk/>
            <pc:sldMk cId="1029014104" sldId="277"/>
            <ac:spMk id="6" creationId="{94711C77-A6AC-4422-A377-C4A88D733227}"/>
          </ac:spMkLst>
        </pc:spChg>
        <pc:spChg chg="mod">
          <ac:chgData name="Nicholas Scaltrito" userId="S::nicholas@planetark.org::5f89ba4f-46a3-4ba7-ad79-10e5ed4f9ede" providerId="AD" clId="Web-{0467C036-CFFA-AA17-D10A-675006ADDD62}" dt="2022-08-29T06:08:04.304" v="131" actId="1076"/>
          <ac:spMkLst>
            <pc:docMk/>
            <pc:sldMk cId="1029014104" sldId="277"/>
            <ac:spMk id="9" creationId="{732B5D87-259B-40EE-8437-790D14FFF99D}"/>
          </ac:spMkLst>
        </pc:spChg>
        <pc:spChg chg="mod">
          <ac:chgData name="Nicholas Scaltrito" userId="S::nicholas@planetark.org::5f89ba4f-46a3-4ba7-ad79-10e5ed4f9ede" providerId="AD" clId="Web-{0467C036-CFFA-AA17-D10A-675006ADDD62}" dt="2022-08-29T06:07:42.053" v="129" actId="20577"/>
          <ac:spMkLst>
            <pc:docMk/>
            <pc:sldMk cId="1029014104" sldId="277"/>
            <ac:spMk id="11" creationId="{B0C4A4FB-5342-4474-B5EB-80E5802C4CAF}"/>
          </ac:spMkLst>
        </pc:spChg>
      </pc:sldChg>
      <pc:sldChg chg="modSp">
        <pc:chgData name="Nicholas Scaltrito" userId="S::nicholas@planetark.org::5f89ba4f-46a3-4ba7-ad79-10e5ed4f9ede" providerId="AD" clId="Web-{0467C036-CFFA-AA17-D10A-675006ADDD62}" dt="2022-08-29T06:06:26.536" v="116" actId="14100"/>
        <pc:sldMkLst>
          <pc:docMk/>
          <pc:sldMk cId="1327224162" sldId="278"/>
        </pc:sldMkLst>
        <pc:spChg chg="mod">
          <ac:chgData name="Nicholas Scaltrito" userId="S::nicholas@planetark.org::5f89ba4f-46a3-4ba7-ad79-10e5ed4f9ede" providerId="AD" clId="Web-{0467C036-CFFA-AA17-D10A-675006ADDD62}" dt="2022-08-29T06:06:26.536" v="116" actId="14100"/>
          <ac:spMkLst>
            <pc:docMk/>
            <pc:sldMk cId="1327224162" sldId="278"/>
            <ac:spMk id="3" creationId="{15377429-4EB9-476B-A2B7-D43CEFB09A49}"/>
          </ac:spMkLst>
        </pc:spChg>
        <pc:spChg chg="mod">
          <ac:chgData name="Nicholas Scaltrito" userId="S::nicholas@planetark.org::5f89ba4f-46a3-4ba7-ad79-10e5ed4f9ede" providerId="AD" clId="Web-{0467C036-CFFA-AA17-D10A-675006ADDD62}" dt="2022-08-29T06:05:58.551" v="107" actId="20577"/>
          <ac:spMkLst>
            <pc:docMk/>
            <pc:sldMk cId="1327224162" sldId="278"/>
            <ac:spMk id="6" creationId="{94711C77-A6AC-4422-A377-C4A88D733227}"/>
          </ac:spMkLst>
        </pc:spChg>
        <pc:spChg chg="mod">
          <ac:chgData name="Nicholas Scaltrito" userId="S::nicholas@planetark.org::5f89ba4f-46a3-4ba7-ad79-10e5ed4f9ede" providerId="AD" clId="Web-{0467C036-CFFA-AA17-D10A-675006ADDD62}" dt="2022-08-29T06:06:21.677" v="115" actId="20577"/>
          <ac:spMkLst>
            <pc:docMk/>
            <pc:sldMk cId="1327224162" sldId="278"/>
            <ac:spMk id="8" creationId="{953A9BDB-0AE7-436C-81BD-2E2186B648FC}"/>
          </ac:spMkLst>
        </pc:spChg>
      </pc:sldChg>
      <pc:sldChg chg="addSp delSp modSp">
        <pc:chgData name="Nicholas Scaltrito" userId="S::nicholas@planetark.org::5f89ba4f-46a3-4ba7-ad79-10e5ed4f9ede" providerId="AD" clId="Web-{0467C036-CFFA-AA17-D10A-675006ADDD62}" dt="2022-08-29T06:05:52.848" v="106"/>
        <pc:sldMkLst>
          <pc:docMk/>
          <pc:sldMk cId="355407907" sldId="279"/>
        </pc:sldMkLst>
        <pc:spChg chg="mod">
          <ac:chgData name="Nicholas Scaltrito" userId="S::nicholas@planetark.org::5f89ba4f-46a3-4ba7-ad79-10e5ed4f9ede" providerId="AD" clId="Web-{0467C036-CFFA-AA17-D10A-675006ADDD62}" dt="2022-08-29T06:05:39.160" v="101" actId="14100"/>
          <ac:spMkLst>
            <pc:docMk/>
            <pc:sldMk cId="355407907" sldId="279"/>
            <ac:spMk id="3" creationId="{2A3D98D8-79A5-4D8B-8E7B-C130A63617BC}"/>
          </ac:spMkLst>
        </pc:spChg>
        <pc:spChg chg="add del mod">
          <ac:chgData name="Nicholas Scaltrito" userId="S::nicholas@planetark.org::5f89ba4f-46a3-4ba7-ad79-10e5ed4f9ede" providerId="AD" clId="Web-{0467C036-CFFA-AA17-D10A-675006ADDD62}" dt="2022-08-29T06:05:52.848" v="106"/>
          <ac:spMkLst>
            <pc:docMk/>
            <pc:sldMk cId="355407907" sldId="279"/>
            <ac:spMk id="4" creationId="{56A347D8-539B-D875-CDA9-746D7CCB2A2B}"/>
          </ac:spMkLst>
        </pc:spChg>
        <pc:spChg chg="mod">
          <ac:chgData name="Nicholas Scaltrito" userId="S::nicholas@planetark.org::5f89ba4f-46a3-4ba7-ad79-10e5ed4f9ede" providerId="AD" clId="Web-{0467C036-CFFA-AA17-D10A-675006ADDD62}" dt="2022-08-29T06:05:45.395" v="103" actId="20577"/>
          <ac:spMkLst>
            <pc:docMk/>
            <pc:sldMk cId="355407907" sldId="279"/>
            <ac:spMk id="5" creationId="{3869ECAF-8EC6-4937-84FF-175B9B632178}"/>
          </ac:spMkLst>
        </pc:spChg>
        <pc:spChg chg="mod">
          <ac:chgData name="Nicholas Scaltrito" userId="S::nicholas@planetark.org::5f89ba4f-46a3-4ba7-ad79-10e5ed4f9ede" providerId="AD" clId="Web-{0467C036-CFFA-AA17-D10A-675006ADDD62}" dt="2022-08-29T06:05:50.692" v="105" actId="20577"/>
          <ac:spMkLst>
            <pc:docMk/>
            <pc:sldMk cId="355407907" sldId="279"/>
            <ac:spMk id="6" creationId="{94711C77-A6AC-4422-A377-C4A88D733227}"/>
          </ac:spMkLst>
        </pc:spChg>
        <pc:spChg chg="del">
          <ac:chgData name="Nicholas Scaltrito" userId="S::nicholas@planetark.org::5f89ba4f-46a3-4ba7-ad79-10e5ed4f9ede" providerId="AD" clId="Web-{0467C036-CFFA-AA17-D10A-675006ADDD62}" dt="2022-08-29T06:05:41.379" v="102"/>
          <ac:spMkLst>
            <pc:docMk/>
            <pc:sldMk cId="355407907" sldId="279"/>
            <ac:spMk id="8" creationId="{1146AC45-2E72-BC48-B437-B073005F8155}"/>
          </ac:spMkLst>
        </pc:spChg>
      </pc:sldChg>
      <pc:sldChg chg="addSp modSp">
        <pc:chgData name="Nicholas Scaltrito" userId="S::nicholas@planetark.org::5f89ba4f-46a3-4ba7-ad79-10e5ed4f9ede" providerId="AD" clId="Web-{0467C036-CFFA-AA17-D10A-675006ADDD62}" dt="2022-08-29T06:04:55.269" v="94" actId="20577"/>
        <pc:sldMkLst>
          <pc:docMk/>
          <pc:sldMk cId="3028407798" sldId="280"/>
        </pc:sldMkLst>
        <pc:spChg chg="add mod">
          <ac:chgData name="Nicholas Scaltrito" userId="S::nicholas@planetark.org::5f89ba4f-46a3-4ba7-ad79-10e5ed4f9ede" providerId="AD" clId="Web-{0467C036-CFFA-AA17-D10A-675006ADDD62}" dt="2022-08-29T06:04:16.659" v="84" actId="1076"/>
          <ac:spMkLst>
            <pc:docMk/>
            <pc:sldMk cId="3028407798" sldId="280"/>
            <ac:spMk id="3" creationId="{8CA1A89E-7CA2-715B-9C5B-C6A717913901}"/>
          </ac:spMkLst>
        </pc:spChg>
        <pc:spChg chg="add mod">
          <ac:chgData name="Nicholas Scaltrito" userId="S::nicholas@planetark.org::5f89ba4f-46a3-4ba7-ad79-10e5ed4f9ede" providerId="AD" clId="Web-{0467C036-CFFA-AA17-D10A-675006ADDD62}" dt="2022-08-29T06:04:55.269" v="94" actId="20577"/>
          <ac:spMkLst>
            <pc:docMk/>
            <pc:sldMk cId="3028407798" sldId="280"/>
            <ac:spMk id="5" creationId="{35BB622E-063D-B47D-AAD3-DAD876390C60}"/>
          </ac:spMkLst>
        </pc:spChg>
        <pc:spChg chg="mod">
          <ac:chgData name="Nicholas Scaltrito" userId="S::nicholas@planetark.org::5f89ba4f-46a3-4ba7-ad79-10e5ed4f9ede" providerId="AD" clId="Web-{0467C036-CFFA-AA17-D10A-675006ADDD62}" dt="2022-08-29T06:02:58.376" v="58" actId="20577"/>
          <ac:spMkLst>
            <pc:docMk/>
            <pc:sldMk cId="3028407798" sldId="280"/>
            <ac:spMk id="6" creationId="{94711C77-A6AC-4422-A377-C4A88D733227}"/>
          </ac:spMkLst>
        </pc:spChg>
        <pc:spChg chg="mod">
          <ac:chgData name="Nicholas Scaltrito" userId="S::nicholas@planetark.org::5f89ba4f-46a3-4ba7-ad79-10e5ed4f9ede" providerId="AD" clId="Web-{0467C036-CFFA-AA17-D10A-675006ADDD62}" dt="2022-08-29T06:03:17.001" v="64" actId="14100"/>
          <ac:spMkLst>
            <pc:docMk/>
            <pc:sldMk cId="3028407798" sldId="280"/>
            <ac:spMk id="7" creationId="{854BFA2F-0485-494E-B112-51E7EE3D5705}"/>
          </ac:spMkLst>
        </pc:spChg>
        <pc:spChg chg="mod">
          <ac:chgData name="Nicholas Scaltrito" userId="S::nicholas@planetark.org::5f89ba4f-46a3-4ba7-ad79-10e5ed4f9ede" providerId="AD" clId="Web-{0467C036-CFFA-AA17-D10A-675006ADDD62}" dt="2022-08-29T06:03:20.423" v="65" actId="20577"/>
          <ac:spMkLst>
            <pc:docMk/>
            <pc:sldMk cId="3028407798" sldId="280"/>
            <ac:spMk id="8" creationId="{7E6ACE4D-CBEC-435E-B36D-DE407EE6B8E5}"/>
          </ac:spMkLst>
        </pc:spChg>
        <pc:picChg chg="add mod">
          <ac:chgData name="Nicholas Scaltrito" userId="S::nicholas@planetark.org::5f89ba4f-46a3-4ba7-ad79-10e5ed4f9ede" providerId="AD" clId="Web-{0467C036-CFFA-AA17-D10A-675006ADDD62}" dt="2022-08-29T06:03:49.908" v="75" actId="14100"/>
          <ac:picMkLst>
            <pc:docMk/>
            <pc:sldMk cId="3028407798" sldId="280"/>
            <ac:picMk id="2" creationId="{724C39C9-93F8-7193-C0CC-94BEC0CA513A}"/>
          </ac:picMkLst>
        </pc:picChg>
      </pc:sldChg>
      <pc:sldChg chg="modSp">
        <pc:chgData name="Nicholas Scaltrito" userId="S::nicholas@planetark.org::5f89ba4f-46a3-4ba7-ad79-10e5ed4f9ede" providerId="AD" clId="Web-{0467C036-CFFA-AA17-D10A-675006ADDD62}" dt="2022-08-29T06:02:53.672" v="57" actId="20577"/>
        <pc:sldMkLst>
          <pc:docMk/>
          <pc:sldMk cId="2548740774" sldId="281"/>
        </pc:sldMkLst>
        <pc:spChg chg="mod">
          <ac:chgData name="Nicholas Scaltrito" userId="S::nicholas@planetark.org::5f89ba4f-46a3-4ba7-ad79-10e5ed4f9ede" providerId="AD" clId="Web-{0467C036-CFFA-AA17-D10A-675006ADDD62}" dt="2022-08-29T06:02:53.672" v="57" actId="20577"/>
          <ac:spMkLst>
            <pc:docMk/>
            <pc:sldMk cId="2548740774" sldId="281"/>
            <ac:spMk id="6" creationId="{94711C77-A6AC-4422-A377-C4A88D733227}"/>
          </ac:spMkLst>
        </pc:spChg>
        <pc:spChg chg="mod">
          <ac:chgData name="Nicholas Scaltrito" userId="S::nicholas@planetark.org::5f89ba4f-46a3-4ba7-ad79-10e5ed4f9ede" providerId="AD" clId="Web-{0467C036-CFFA-AA17-D10A-675006ADDD62}" dt="2022-08-29T06:02:34.125" v="56" actId="20577"/>
          <ac:spMkLst>
            <pc:docMk/>
            <pc:sldMk cId="2548740774" sldId="281"/>
            <ac:spMk id="8" creationId="{CFDADF25-6120-4107-B83D-39753EE983FD}"/>
          </ac:spMkLst>
        </pc:spChg>
      </pc:sldChg>
      <pc:sldChg chg="addSp delSp modSp">
        <pc:chgData name="Nicholas Scaltrito" userId="S::nicholas@planetark.org::5f89ba4f-46a3-4ba7-ad79-10e5ed4f9ede" providerId="AD" clId="Web-{0467C036-CFFA-AA17-D10A-675006ADDD62}" dt="2022-08-29T06:02:03.609" v="36" actId="20577"/>
        <pc:sldMkLst>
          <pc:docMk/>
          <pc:sldMk cId="932107075" sldId="282"/>
        </pc:sldMkLst>
        <pc:spChg chg="mod">
          <ac:chgData name="Nicholas Scaltrito" userId="S::nicholas@planetark.org::5f89ba4f-46a3-4ba7-ad79-10e5ed4f9ede" providerId="AD" clId="Web-{0467C036-CFFA-AA17-D10A-675006ADDD62}" dt="2022-08-29T06:02:03.609" v="36" actId="20577"/>
          <ac:spMkLst>
            <pc:docMk/>
            <pc:sldMk cId="932107075" sldId="282"/>
            <ac:spMk id="4" creationId="{27DBD449-3CA9-4D1D-BCB2-45C986A78DCC}"/>
          </ac:spMkLst>
        </pc:spChg>
        <pc:spChg chg="mod">
          <ac:chgData name="Nicholas Scaltrito" userId="S::nicholas@planetark.org::5f89ba4f-46a3-4ba7-ad79-10e5ed4f9ede" providerId="AD" clId="Web-{0467C036-CFFA-AA17-D10A-675006ADDD62}" dt="2022-08-29T05:59:36.903" v="19" actId="20577"/>
          <ac:spMkLst>
            <pc:docMk/>
            <pc:sldMk cId="932107075" sldId="282"/>
            <ac:spMk id="6" creationId="{94711C77-A6AC-4422-A377-C4A88D733227}"/>
          </ac:spMkLst>
        </pc:spChg>
        <pc:spChg chg="del mod">
          <ac:chgData name="Nicholas Scaltrito" userId="S::nicholas@planetark.org::5f89ba4f-46a3-4ba7-ad79-10e5ed4f9ede" providerId="AD" clId="Web-{0467C036-CFFA-AA17-D10A-675006ADDD62}" dt="2022-08-29T06:01:20.858" v="27"/>
          <ac:spMkLst>
            <pc:docMk/>
            <pc:sldMk cId="932107075" sldId="282"/>
            <ac:spMk id="8" creationId="{A6D1D0FE-EF06-6D42-928F-BC3DE7C1FCF0}"/>
          </ac:spMkLst>
        </pc:spChg>
        <pc:spChg chg="add del mod">
          <ac:chgData name="Nicholas Scaltrito" userId="S::nicholas@planetark.org::5f89ba4f-46a3-4ba7-ad79-10e5ed4f9ede" providerId="AD" clId="Web-{0467C036-CFFA-AA17-D10A-675006ADDD62}" dt="2022-08-29T06:01:24.468" v="28"/>
          <ac:spMkLst>
            <pc:docMk/>
            <pc:sldMk cId="932107075" sldId="282"/>
            <ac:spMk id="9" creationId="{1D090EA9-D596-92C5-B36A-4CAE80586539}"/>
          </ac:spMkLst>
        </pc:spChg>
        <pc:picChg chg="add mod">
          <ac:chgData name="Nicholas Scaltrito" userId="S::nicholas@planetark.org::5f89ba4f-46a3-4ba7-ad79-10e5ed4f9ede" providerId="AD" clId="Web-{0467C036-CFFA-AA17-D10A-675006ADDD62}" dt="2022-08-29T06:01:14.717" v="25" actId="14100"/>
          <ac:picMkLst>
            <pc:docMk/>
            <pc:sldMk cId="932107075" sldId="282"/>
            <ac:picMk id="3" creationId="{54FAB212-9485-7C84-8238-B821E945E77C}"/>
          </ac:picMkLst>
        </pc:picChg>
      </pc:sldChg>
      <pc:sldChg chg="addSp delSp modSp">
        <pc:chgData name="Nicholas Scaltrito" userId="S::nicholas@planetark.org::5f89ba4f-46a3-4ba7-ad79-10e5ed4f9ede" providerId="AD" clId="Web-{0467C036-CFFA-AA17-D10A-675006ADDD62}" dt="2022-08-29T05:59:26.481" v="18"/>
        <pc:sldMkLst>
          <pc:docMk/>
          <pc:sldMk cId="2610654085" sldId="283"/>
        </pc:sldMkLst>
        <pc:spChg chg="mod">
          <ac:chgData name="Nicholas Scaltrito" userId="S::nicholas@planetark.org::5f89ba4f-46a3-4ba7-ad79-10e5ed4f9ede" providerId="AD" clId="Web-{0467C036-CFFA-AA17-D10A-675006ADDD62}" dt="2022-08-29T04:56:08.499" v="5" actId="1076"/>
          <ac:spMkLst>
            <pc:docMk/>
            <pc:sldMk cId="2610654085" sldId="283"/>
            <ac:spMk id="2" creationId="{2AFA46FF-A349-46C4-AB75-9D8129119D3C}"/>
          </ac:spMkLst>
        </pc:spChg>
        <pc:spChg chg="del">
          <ac:chgData name="Nicholas Scaltrito" userId="S::nicholas@planetark.org::5f89ba4f-46a3-4ba7-ad79-10e5ed4f9ede" providerId="AD" clId="Web-{0467C036-CFFA-AA17-D10A-675006ADDD62}" dt="2022-08-29T05:59:24.043" v="17"/>
          <ac:spMkLst>
            <pc:docMk/>
            <pc:sldMk cId="2610654085" sldId="283"/>
            <ac:spMk id="3" creationId="{B514BCF8-ADB0-4D1B-8B0C-A11449C36A5E}"/>
          </ac:spMkLst>
        </pc:spChg>
        <pc:spChg chg="add del mod">
          <ac:chgData name="Nicholas Scaltrito" userId="S::nicholas@planetark.org::5f89ba4f-46a3-4ba7-ad79-10e5ed4f9ede" providerId="AD" clId="Web-{0467C036-CFFA-AA17-D10A-675006ADDD62}" dt="2022-08-29T05:59:26.481" v="18"/>
          <ac:spMkLst>
            <pc:docMk/>
            <pc:sldMk cId="2610654085" sldId="283"/>
            <ac:spMk id="5" creationId="{B292DD04-1201-84A8-24FF-713FE3162C4D}"/>
          </ac:spMkLst>
        </pc:spChg>
        <pc:spChg chg="add del mod">
          <ac:chgData name="Nicholas Scaltrito" userId="S::nicholas@planetark.org::5f89ba4f-46a3-4ba7-ad79-10e5ed4f9ede" providerId="AD" clId="Web-{0467C036-CFFA-AA17-D10A-675006ADDD62}" dt="2022-08-29T05:56:01.133" v="11" actId="20577"/>
          <ac:spMkLst>
            <pc:docMk/>
            <pc:sldMk cId="2610654085" sldId="283"/>
            <ac:spMk id="6" creationId="{94711C77-A6AC-4422-A377-C4A88D733227}"/>
          </ac:spMkLst>
        </pc:spChg>
        <pc:spChg chg="add del">
          <ac:chgData name="Nicholas Scaltrito" userId="S::nicholas@planetark.org::5f89ba4f-46a3-4ba7-ad79-10e5ed4f9ede" providerId="AD" clId="Web-{0467C036-CFFA-AA17-D10A-675006ADDD62}" dt="2022-08-29T04:56:20.983" v="6"/>
          <ac:spMkLst>
            <pc:docMk/>
            <pc:sldMk cId="2610654085" sldId="283"/>
            <ac:spMk id="8" creationId="{C96B99F5-A270-F140-AD31-1D1FDEB33E69}"/>
          </ac:spMkLst>
        </pc:spChg>
        <pc:spChg chg="mod">
          <ac:chgData name="Nicholas Scaltrito" userId="S::nicholas@planetark.org::5f89ba4f-46a3-4ba7-ad79-10e5ed4f9ede" providerId="AD" clId="Web-{0467C036-CFFA-AA17-D10A-675006ADDD62}" dt="2022-08-29T05:59:02.980" v="14"/>
          <ac:spMkLst>
            <pc:docMk/>
            <pc:sldMk cId="2610654085" sldId="283"/>
            <ac:spMk id="10" creationId="{E803CB6F-BCBF-4DB8-B486-762A61766B27}"/>
          </ac:spMkLst>
        </pc:spChg>
        <pc:picChg chg="del">
          <ac:chgData name="Nicholas Scaltrito" userId="S::nicholas@planetark.org::5f89ba4f-46a3-4ba7-ad79-10e5ed4f9ede" providerId="AD" clId="Web-{0467C036-CFFA-AA17-D10A-675006ADDD62}" dt="2022-08-29T05:59:08.965" v="15"/>
          <ac:picMkLst>
            <pc:docMk/>
            <pc:sldMk cId="2610654085" sldId="283"/>
            <ac:picMk id="8194" creationId="{ACA0CC52-6615-7B4B-88E8-55A05B96E35D}"/>
          </ac:picMkLst>
        </pc:picChg>
      </pc:sldChg>
      <pc:sldChg chg="addSp delSp modSp">
        <pc:chgData name="Nicholas Scaltrito" userId="S::nicholas@planetark.org::5f89ba4f-46a3-4ba7-ad79-10e5ed4f9ede" providerId="AD" clId="Web-{0467C036-CFFA-AA17-D10A-675006ADDD62}" dt="2022-08-29T06:10:41.307" v="152" actId="20577"/>
        <pc:sldMkLst>
          <pc:docMk/>
          <pc:sldMk cId="3005074068" sldId="284"/>
        </pc:sldMkLst>
        <pc:spChg chg="mod">
          <ac:chgData name="Nicholas Scaltrito" userId="S::nicholas@planetark.org::5f89ba4f-46a3-4ba7-ad79-10e5ed4f9ede" providerId="AD" clId="Web-{0467C036-CFFA-AA17-D10A-675006ADDD62}" dt="2022-08-29T06:09:25.102" v="135" actId="20577"/>
          <ac:spMkLst>
            <pc:docMk/>
            <pc:sldMk cId="3005074068" sldId="284"/>
            <ac:spMk id="2" creationId="{D5A66991-859C-4BAA-9E00-5C1BFCB3EA59}"/>
          </ac:spMkLst>
        </pc:spChg>
        <pc:spChg chg="add mod">
          <ac:chgData name="Nicholas Scaltrito" userId="S::nicholas@planetark.org::5f89ba4f-46a3-4ba7-ad79-10e5ed4f9ede" providerId="AD" clId="Web-{0467C036-CFFA-AA17-D10A-675006ADDD62}" dt="2022-08-29T06:10:41.307" v="152" actId="20577"/>
          <ac:spMkLst>
            <pc:docMk/>
            <pc:sldMk cId="3005074068" sldId="284"/>
            <ac:spMk id="4" creationId="{E983C46E-670B-BF64-4743-5A8D604CC603}"/>
          </ac:spMkLst>
        </pc:spChg>
        <pc:spChg chg="mod">
          <ac:chgData name="Nicholas Scaltrito" userId="S::nicholas@planetark.org::5f89ba4f-46a3-4ba7-ad79-10e5ed4f9ede" providerId="AD" clId="Web-{0467C036-CFFA-AA17-D10A-675006ADDD62}" dt="2022-08-29T06:09:28.196" v="136" actId="20577"/>
          <ac:spMkLst>
            <pc:docMk/>
            <pc:sldMk cId="3005074068" sldId="284"/>
            <ac:spMk id="6" creationId="{94711C77-A6AC-4422-A377-C4A88D733227}"/>
          </ac:spMkLst>
        </pc:spChg>
        <pc:spChg chg="del mod">
          <ac:chgData name="Nicholas Scaltrito" userId="S::nicholas@planetark.org::5f89ba4f-46a3-4ba7-ad79-10e5ed4f9ede" providerId="AD" clId="Web-{0467C036-CFFA-AA17-D10A-675006ADDD62}" dt="2022-08-29T06:09:32.774" v="138"/>
          <ac:spMkLst>
            <pc:docMk/>
            <pc:sldMk cId="3005074068" sldId="284"/>
            <ac:spMk id="7" creationId="{1A6AF4C0-C8F3-F345-8397-407DCA827BF2}"/>
          </ac:spMkLst>
        </pc:spChg>
        <pc:spChg chg="mod">
          <ac:chgData name="Nicholas Scaltrito" userId="S::nicholas@planetark.org::5f89ba4f-46a3-4ba7-ad79-10e5ed4f9ede" providerId="AD" clId="Web-{0467C036-CFFA-AA17-D10A-675006ADDD62}" dt="2022-08-29T06:09:20.087" v="134" actId="14100"/>
          <ac:spMkLst>
            <pc:docMk/>
            <pc:sldMk cId="3005074068" sldId="284"/>
            <ac:spMk id="8" creationId="{60A9B002-FA50-4014-9926-07E0C7D2120E}"/>
          </ac:spMkLst>
        </pc:spChg>
      </pc:sldChg>
      <pc:sldChg chg="delSp modSp ord">
        <pc:chgData name="Nicholas Scaltrito" userId="S::nicholas@planetark.org::5f89ba4f-46a3-4ba7-ad79-10e5ed4f9ede" providerId="AD" clId="Web-{0467C036-CFFA-AA17-D10A-675006ADDD62}" dt="2022-08-29T06:14:58.609" v="198" actId="1076"/>
        <pc:sldMkLst>
          <pc:docMk/>
          <pc:sldMk cId="3080616076" sldId="291"/>
        </pc:sldMkLst>
        <pc:spChg chg="mod">
          <ac:chgData name="Nicholas Scaltrito" userId="S::nicholas@planetark.org::5f89ba4f-46a3-4ba7-ad79-10e5ed4f9ede" providerId="AD" clId="Web-{0467C036-CFFA-AA17-D10A-675006ADDD62}" dt="2022-08-29T06:14:23.093" v="191" actId="14100"/>
          <ac:spMkLst>
            <pc:docMk/>
            <pc:sldMk cId="3080616076" sldId="291"/>
            <ac:spMk id="3" creationId="{D5A61614-5C6A-4AEC-8066-8D04D6E332E4}"/>
          </ac:spMkLst>
        </pc:spChg>
        <pc:spChg chg="mod">
          <ac:chgData name="Nicholas Scaltrito" userId="S::nicholas@planetark.org::5f89ba4f-46a3-4ba7-ad79-10e5ed4f9ede" providerId="AD" clId="Web-{0467C036-CFFA-AA17-D10A-675006ADDD62}" dt="2022-08-29T06:14:58.609" v="198" actId="1076"/>
          <ac:spMkLst>
            <pc:docMk/>
            <pc:sldMk cId="3080616076" sldId="291"/>
            <ac:spMk id="5" creationId="{3825F045-91CF-4EF4-BBC9-2F89AC6C9298}"/>
          </ac:spMkLst>
        </pc:spChg>
        <pc:spChg chg="mod">
          <ac:chgData name="Nicholas Scaltrito" userId="S::nicholas@planetark.org::5f89ba4f-46a3-4ba7-ad79-10e5ed4f9ede" providerId="AD" clId="Web-{0467C036-CFFA-AA17-D10A-675006ADDD62}" dt="2022-08-29T06:14:50.250" v="197" actId="1076"/>
          <ac:spMkLst>
            <pc:docMk/>
            <pc:sldMk cId="3080616076" sldId="291"/>
            <ac:spMk id="6" creationId="{94711C77-A6AC-4422-A377-C4A88D733227}"/>
          </ac:spMkLst>
        </pc:spChg>
        <pc:spChg chg="mod">
          <ac:chgData name="Nicholas Scaltrito" userId="S::nicholas@planetark.org::5f89ba4f-46a3-4ba7-ad79-10e5ed4f9ede" providerId="AD" clId="Web-{0467C036-CFFA-AA17-D10A-675006ADDD62}" dt="2022-08-29T06:14:15.061" v="190" actId="20577"/>
          <ac:spMkLst>
            <pc:docMk/>
            <pc:sldMk cId="3080616076" sldId="291"/>
            <ac:spMk id="8" creationId="{A0FD9396-B1D0-4550-BC92-92F6B3115BFF}"/>
          </ac:spMkLst>
        </pc:spChg>
        <pc:spChg chg="del">
          <ac:chgData name="Nicholas Scaltrito" userId="S::nicholas@planetark.org::5f89ba4f-46a3-4ba7-ad79-10e5ed4f9ede" providerId="AD" clId="Web-{0467C036-CFFA-AA17-D10A-675006ADDD62}" dt="2022-08-29T06:14:25.093" v="192"/>
          <ac:spMkLst>
            <pc:docMk/>
            <pc:sldMk cId="3080616076" sldId="291"/>
            <ac:spMk id="9" creationId="{39349B13-90A8-434D-AF90-F0DE3B80BC62}"/>
          </ac:spMkLst>
        </pc:spChg>
        <pc:picChg chg="del">
          <ac:chgData name="Nicholas Scaltrito" userId="S::nicholas@planetark.org::5f89ba4f-46a3-4ba7-ad79-10e5ed4f9ede" providerId="AD" clId="Web-{0467C036-CFFA-AA17-D10A-675006ADDD62}" dt="2022-08-29T06:14:26.280" v="193"/>
          <ac:picMkLst>
            <pc:docMk/>
            <pc:sldMk cId="3080616076" sldId="291"/>
            <ac:picMk id="10" creationId="{9935159F-9335-2A47-BD9C-B56A224A2335}"/>
          </ac:picMkLst>
        </pc:picChg>
      </pc:sldChg>
      <pc:sldChg chg="addSp delSp modSp ord">
        <pc:chgData name="Nicholas Scaltrito" userId="S::nicholas@planetark.org::5f89ba4f-46a3-4ba7-ad79-10e5ed4f9ede" providerId="AD" clId="Web-{0467C036-CFFA-AA17-D10A-675006ADDD62}" dt="2022-08-29T06:13:50.217" v="184" actId="14100"/>
        <pc:sldMkLst>
          <pc:docMk/>
          <pc:sldMk cId="2554789131" sldId="292"/>
        </pc:sldMkLst>
        <pc:spChg chg="mod">
          <ac:chgData name="Nicholas Scaltrito" userId="S::nicholas@planetark.org::5f89ba4f-46a3-4ba7-ad79-10e5ed4f9ede" providerId="AD" clId="Web-{0467C036-CFFA-AA17-D10A-675006ADDD62}" dt="2022-08-29T06:13:06.982" v="174" actId="14100"/>
          <ac:spMkLst>
            <pc:docMk/>
            <pc:sldMk cId="2554789131" sldId="292"/>
            <ac:spMk id="3" creationId="{6DF612F6-B2D3-4F3C-8CCA-2D2616199D2B}"/>
          </ac:spMkLst>
        </pc:spChg>
        <pc:spChg chg="add mod">
          <ac:chgData name="Nicholas Scaltrito" userId="S::nicholas@planetark.org::5f89ba4f-46a3-4ba7-ad79-10e5ed4f9ede" providerId="AD" clId="Web-{0467C036-CFFA-AA17-D10A-675006ADDD62}" dt="2022-08-29T06:12:52.060" v="168" actId="20577"/>
          <ac:spMkLst>
            <pc:docMk/>
            <pc:sldMk cId="2554789131" sldId="292"/>
            <ac:spMk id="4" creationId="{44D2C598-95D4-5018-C528-EBE10A380687}"/>
          </ac:spMkLst>
        </pc:spChg>
        <pc:spChg chg="mod">
          <ac:chgData name="Nicholas Scaltrito" userId="S::nicholas@planetark.org::5f89ba4f-46a3-4ba7-ad79-10e5ed4f9ede" providerId="AD" clId="Web-{0467C036-CFFA-AA17-D10A-675006ADDD62}" dt="2022-08-29T06:12:26.762" v="166" actId="1076"/>
          <ac:spMkLst>
            <pc:docMk/>
            <pc:sldMk cId="2554789131" sldId="292"/>
            <ac:spMk id="5" creationId="{81A788CA-7FBB-424A-A282-B60EF096FD9E}"/>
          </ac:spMkLst>
        </pc:spChg>
        <pc:spChg chg="del">
          <ac:chgData name="Nicholas Scaltrito" userId="S::nicholas@planetark.org::5f89ba4f-46a3-4ba7-ad79-10e5ed4f9ede" providerId="AD" clId="Web-{0467C036-CFFA-AA17-D10A-675006ADDD62}" dt="2022-08-29T06:12:07.762" v="163"/>
          <ac:spMkLst>
            <pc:docMk/>
            <pc:sldMk cId="2554789131" sldId="292"/>
            <ac:spMk id="6" creationId="{94711C77-A6AC-4422-A377-C4A88D733227}"/>
          </ac:spMkLst>
        </pc:spChg>
        <pc:spChg chg="mod">
          <ac:chgData name="Nicholas Scaltrito" userId="S::nicholas@planetark.org::5f89ba4f-46a3-4ba7-ad79-10e5ed4f9ede" providerId="AD" clId="Web-{0467C036-CFFA-AA17-D10A-675006ADDD62}" dt="2022-08-29T06:13:17.857" v="178" actId="20577"/>
          <ac:spMkLst>
            <pc:docMk/>
            <pc:sldMk cId="2554789131" sldId="292"/>
            <ac:spMk id="10" creationId="{342B1618-F29D-4BCC-94B8-FECC3339C99C}"/>
          </ac:spMkLst>
        </pc:spChg>
        <pc:spChg chg="mod">
          <ac:chgData name="Nicholas Scaltrito" userId="S::nicholas@planetark.org::5f89ba4f-46a3-4ba7-ad79-10e5ed4f9ede" providerId="AD" clId="Web-{0467C036-CFFA-AA17-D10A-675006ADDD62}" dt="2022-08-29T06:13:50.217" v="184" actId="14100"/>
          <ac:spMkLst>
            <pc:docMk/>
            <pc:sldMk cId="2554789131" sldId="292"/>
            <ac:spMk id="14" creationId="{F3CBBF77-C5CB-7942-BC60-D46AFC308261}"/>
          </ac:spMkLst>
        </pc:spChg>
      </pc:sldChg>
      <pc:sldChg chg="modSp">
        <pc:chgData name="Nicholas Scaltrito" userId="S::nicholas@planetark.org::5f89ba4f-46a3-4ba7-ad79-10e5ed4f9ede" providerId="AD" clId="Web-{0467C036-CFFA-AA17-D10A-675006ADDD62}" dt="2022-08-29T06:11:40.449" v="159" actId="20577"/>
        <pc:sldMkLst>
          <pc:docMk/>
          <pc:sldMk cId="2043879056" sldId="294"/>
        </pc:sldMkLst>
        <pc:spChg chg="mod">
          <ac:chgData name="Nicholas Scaltrito" userId="S::nicholas@planetark.org::5f89ba4f-46a3-4ba7-ad79-10e5ed4f9ede" providerId="AD" clId="Web-{0467C036-CFFA-AA17-D10A-675006ADDD62}" dt="2022-08-29T06:11:02.792" v="154" actId="20577"/>
          <ac:spMkLst>
            <pc:docMk/>
            <pc:sldMk cId="2043879056" sldId="294"/>
            <ac:spMk id="2" creationId="{D7DF6E37-2EDE-4BA3-A561-DCF84F50ECF4}"/>
          </ac:spMkLst>
        </pc:spChg>
        <pc:spChg chg="mod">
          <ac:chgData name="Nicholas Scaltrito" userId="S::nicholas@planetark.org::5f89ba4f-46a3-4ba7-ad79-10e5ed4f9ede" providerId="AD" clId="Web-{0467C036-CFFA-AA17-D10A-675006ADDD62}" dt="2022-08-29T06:11:40.449" v="159" actId="20577"/>
          <ac:spMkLst>
            <pc:docMk/>
            <pc:sldMk cId="2043879056" sldId="294"/>
            <ac:spMk id="3" creationId="{5BEB81D5-BC22-49BA-9B29-88E8FD9E71F2}"/>
          </ac:spMkLst>
        </pc:spChg>
      </pc:sldChg>
      <pc:sldChg chg="modSp">
        <pc:chgData name="Nicholas Scaltrito" userId="S::nicholas@planetark.org::5f89ba4f-46a3-4ba7-ad79-10e5ed4f9ede" providerId="AD" clId="Web-{0467C036-CFFA-AA17-D10A-675006ADDD62}" dt="2022-08-29T06:11:47.777" v="161" actId="20577"/>
        <pc:sldMkLst>
          <pc:docMk/>
          <pc:sldMk cId="436963210" sldId="295"/>
        </pc:sldMkLst>
        <pc:spChg chg="mod">
          <ac:chgData name="Nicholas Scaltrito" userId="S::nicholas@planetark.org::5f89ba4f-46a3-4ba7-ad79-10e5ed4f9ede" providerId="AD" clId="Web-{0467C036-CFFA-AA17-D10A-675006ADDD62}" dt="2022-08-29T06:11:47.777" v="161" actId="20577"/>
          <ac:spMkLst>
            <pc:docMk/>
            <pc:sldMk cId="436963210" sldId="295"/>
            <ac:spMk id="3" creationId="{9ADF89D7-BB85-4E60-BFA9-E8358E0D407B}"/>
          </ac:spMkLst>
        </pc:spChg>
        <pc:spChg chg="mod">
          <ac:chgData name="Nicholas Scaltrito" userId="S::nicholas@planetark.org::5f89ba4f-46a3-4ba7-ad79-10e5ed4f9ede" providerId="AD" clId="Web-{0467C036-CFFA-AA17-D10A-675006ADDD62}" dt="2022-08-29T06:11:14.198" v="155" actId="20577"/>
          <ac:spMkLst>
            <pc:docMk/>
            <pc:sldMk cId="436963210" sldId="295"/>
            <ac:spMk id="9" creationId="{A090720A-7DBD-4723-BD3B-1BE75D37AB72}"/>
          </ac:spMkLst>
        </pc:spChg>
      </pc:sldChg>
      <pc:sldChg chg="modSp">
        <pc:chgData name="Nicholas Scaltrito" userId="S::nicholas@planetark.org::5f89ba4f-46a3-4ba7-ad79-10e5ed4f9ede" providerId="AD" clId="Web-{0467C036-CFFA-AA17-D10A-675006ADDD62}" dt="2022-08-29T06:11:52.949" v="162" actId="20577"/>
        <pc:sldMkLst>
          <pc:docMk/>
          <pc:sldMk cId="452708098" sldId="302"/>
        </pc:sldMkLst>
        <pc:spChg chg="mod">
          <ac:chgData name="Nicholas Scaltrito" userId="S::nicholas@planetark.org::5f89ba4f-46a3-4ba7-ad79-10e5ed4f9ede" providerId="AD" clId="Web-{0467C036-CFFA-AA17-D10A-675006ADDD62}" dt="2022-08-29T06:11:52.949" v="162" actId="20577"/>
          <ac:spMkLst>
            <pc:docMk/>
            <pc:sldMk cId="452708098" sldId="302"/>
            <ac:spMk id="19" creationId="{D1D64D41-7B16-4DF1-9CFD-D1A92ECAAAF1}"/>
          </ac:spMkLst>
        </pc:spChg>
      </pc:sldChg>
    </pc:docChg>
  </pc:docChgLst>
  <pc:docChgLst>
    <pc:chgData name="Nicholas Scaltrito" userId="S::nicholas@planetark.org::5f89ba4f-46a3-4ba7-ad79-10e5ed4f9ede" providerId="AD" clId="Web-{FCE926C2-4E5D-54B9-99F6-5D0110B0F87D}"/>
    <pc:docChg chg="addSld delSld modSld sldOrd">
      <pc:chgData name="Nicholas Scaltrito" userId="S::nicholas@planetark.org::5f89ba4f-46a3-4ba7-ad79-10e5ed4f9ede" providerId="AD" clId="Web-{FCE926C2-4E5D-54B9-99F6-5D0110B0F87D}" dt="2023-05-23T05:36:36.249" v="226" actId="14100"/>
      <pc:docMkLst>
        <pc:docMk/>
      </pc:docMkLst>
      <pc:sldChg chg="modSp">
        <pc:chgData name="Nicholas Scaltrito" userId="S::nicholas@planetark.org::5f89ba4f-46a3-4ba7-ad79-10e5ed4f9ede" providerId="AD" clId="Web-{FCE926C2-4E5D-54B9-99F6-5D0110B0F87D}" dt="2023-05-23T04:46:24.644" v="0" actId="1076"/>
        <pc:sldMkLst>
          <pc:docMk/>
          <pc:sldMk cId="143025698" sldId="258"/>
        </pc:sldMkLst>
        <pc:picChg chg="mod">
          <ac:chgData name="Nicholas Scaltrito" userId="S::nicholas@planetark.org::5f89ba4f-46a3-4ba7-ad79-10e5ed4f9ede" providerId="AD" clId="Web-{FCE926C2-4E5D-54B9-99F6-5D0110B0F87D}" dt="2023-05-23T04:46:24.644" v="0" actId="1076"/>
          <ac:picMkLst>
            <pc:docMk/>
            <pc:sldMk cId="143025698" sldId="258"/>
            <ac:picMk id="2" creationId="{D58DB573-EDC1-3EF4-44F9-426F5AD49B8C}"/>
          </ac:picMkLst>
        </pc:picChg>
      </pc:sldChg>
      <pc:sldChg chg="addSp modSp">
        <pc:chgData name="Nicholas Scaltrito" userId="S::nicholas@planetark.org::5f89ba4f-46a3-4ba7-ad79-10e5ed4f9ede" providerId="AD" clId="Web-{FCE926C2-4E5D-54B9-99F6-5D0110B0F87D}" dt="2023-05-23T04:49:52.571" v="33" actId="1076"/>
        <pc:sldMkLst>
          <pc:docMk/>
          <pc:sldMk cId="847363552" sldId="268"/>
        </pc:sldMkLst>
        <pc:spChg chg="add mod">
          <ac:chgData name="Nicholas Scaltrito" userId="S::nicholas@planetark.org::5f89ba4f-46a3-4ba7-ad79-10e5ed4f9ede" providerId="AD" clId="Web-{FCE926C2-4E5D-54B9-99F6-5D0110B0F87D}" dt="2023-05-23T04:49:20.101" v="27" actId="14100"/>
          <ac:spMkLst>
            <pc:docMk/>
            <pc:sldMk cId="847363552" sldId="268"/>
            <ac:spMk id="4" creationId="{EF1F1F25-33D5-C0D9-B900-1C9E464A67EC}"/>
          </ac:spMkLst>
        </pc:spChg>
        <pc:picChg chg="add mod">
          <ac:chgData name="Nicholas Scaltrito" userId="S::nicholas@planetark.org::5f89ba4f-46a3-4ba7-ad79-10e5ed4f9ede" providerId="AD" clId="Web-{FCE926C2-4E5D-54B9-99F6-5D0110B0F87D}" dt="2023-05-23T04:49:52.571" v="33" actId="1076"/>
          <ac:picMkLst>
            <pc:docMk/>
            <pc:sldMk cId="847363552" sldId="268"/>
            <ac:picMk id="2" creationId="{9023531F-DE25-8D15-FA8A-5B6D3FE55881}"/>
          </ac:picMkLst>
        </pc:picChg>
        <pc:picChg chg="add mod">
          <ac:chgData name="Nicholas Scaltrito" userId="S::nicholas@planetark.org::5f89ba4f-46a3-4ba7-ad79-10e5ed4f9ede" providerId="AD" clId="Web-{FCE926C2-4E5D-54B9-99F6-5D0110B0F87D}" dt="2023-05-23T04:49:43.211" v="31" actId="1076"/>
          <ac:picMkLst>
            <pc:docMk/>
            <pc:sldMk cId="847363552" sldId="268"/>
            <ac:picMk id="3" creationId="{D1581379-558E-A1CB-F5D0-912485125217}"/>
          </ac:picMkLst>
        </pc:picChg>
      </pc:sldChg>
      <pc:sldChg chg="addSp delSp modSp">
        <pc:chgData name="Nicholas Scaltrito" userId="S::nicholas@planetark.org::5f89ba4f-46a3-4ba7-ad79-10e5ed4f9ede" providerId="AD" clId="Web-{FCE926C2-4E5D-54B9-99F6-5D0110B0F87D}" dt="2023-05-23T05:32:00.679" v="214" actId="14100"/>
        <pc:sldMkLst>
          <pc:docMk/>
          <pc:sldMk cId="355407907" sldId="279"/>
        </pc:sldMkLst>
        <pc:spChg chg="mod">
          <ac:chgData name="Nicholas Scaltrito" userId="S::nicholas@planetark.org::5f89ba4f-46a3-4ba7-ad79-10e5ed4f9ede" providerId="AD" clId="Web-{FCE926C2-4E5D-54B9-99F6-5D0110B0F87D}" dt="2023-05-23T04:53:40.436" v="90" actId="1076"/>
          <ac:spMkLst>
            <pc:docMk/>
            <pc:sldMk cId="355407907" sldId="279"/>
            <ac:spMk id="4" creationId="{4044C6D6-84A4-12B4-4C0A-876D1C801B93}"/>
          </ac:spMkLst>
        </pc:spChg>
        <pc:spChg chg="add ord">
          <ac:chgData name="Nicholas Scaltrito" userId="S::nicholas@planetark.org::5f89ba4f-46a3-4ba7-ad79-10e5ed4f9ede" providerId="AD" clId="Web-{FCE926C2-4E5D-54B9-99F6-5D0110B0F87D}" dt="2023-05-23T04:52:01.449" v="62"/>
          <ac:spMkLst>
            <pc:docMk/>
            <pc:sldMk cId="355407907" sldId="279"/>
            <ac:spMk id="6" creationId="{A1A00A16-F59C-E109-B1C9-5FC7C757A743}"/>
          </ac:spMkLst>
        </pc:spChg>
        <pc:picChg chg="del">
          <ac:chgData name="Nicholas Scaltrito" userId="S::nicholas@planetark.org::5f89ba4f-46a3-4ba7-ad79-10e5ed4f9ede" providerId="AD" clId="Web-{FCE926C2-4E5D-54B9-99F6-5D0110B0F87D}" dt="2023-05-23T04:51:54.277" v="59"/>
          <ac:picMkLst>
            <pc:docMk/>
            <pc:sldMk cId="355407907" sldId="279"/>
            <ac:picMk id="2" creationId="{2B7BF591-4B38-32B3-F283-C37C87850CED}"/>
          </ac:picMkLst>
        </pc:picChg>
        <pc:picChg chg="add mod">
          <ac:chgData name="Nicholas Scaltrito" userId="S::nicholas@planetark.org::5f89ba4f-46a3-4ba7-ad79-10e5ed4f9ede" providerId="AD" clId="Web-{FCE926C2-4E5D-54B9-99F6-5D0110B0F87D}" dt="2023-05-23T05:32:00.679" v="214" actId="14100"/>
          <ac:picMkLst>
            <pc:docMk/>
            <pc:sldMk cId="355407907" sldId="279"/>
            <ac:picMk id="7" creationId="{C226727F-64DA-EB61-7998-157317395D45}"/>
          </ac:picMkLst>
        </pc:picChg>
      </pc:sldChg>
      <pc:sldChg chg="addSp delSp modSp">
        <pc:chgData name="Nicholas Scaltrito" userId="S::nicholas@planetark.org::5f89ba4f-46a3-4ba7-ad79-10e5ed4f9ede" providerId="AD" clId="Web-{FCE926C2-4E5D-54B9-99F6-5D0110B0F87D}" dt="2023-05-23T05:23:48.324" v="209" actId="14100"/>
        <pc:sldMkLst>
          <pc:docMk/>
          <pc:sldMk cId="2548740774" sldId="281"/>
        </pc:sldMkLst>
        <pc:spChg chg="add mod ord">
          <ac:chgData name="Nicholas Scaltrito" userId="S::nicholas@planetark.org::5f89ba4f-46a3-4ba7-ad79-10e5ed4f9ede" providerId="AD" clId="Web-{FCE926C2-4E5D-54B9-99F6-5D0110B0F87D}" dt="2023-05-23T05:23:44.402" v="208" actId="1076"/>
          <ac:spMkLst>
            <pc:docMk/>
            <pc:sldMk cId="2548740774" sldId="281"/>
            <ac:spMk id="4" creationId="{CDEF48EB-322C-468C-D03F-7BAC753A0169}"/>
          </ac:spMkLst>
        </pc:spChg>
        <pc:spChg chg="mod">
          <ac:chgData name="Nicholas Scaltrito" userId="S::nicholas@planetark.org::5f89ba4f-46a3-4ba7-ad79-10e5ed4f9ede" providerId="AD" clId="Web-{FCE926C2-4E5D-54B9-99F6-5D0110B0F87D}" dt="2023-05-23T05:23:38.902" v="206" actId="14100"/>
          <ac:spMkLst>
            <pc:docMk/>
            <pc:sldMk cId="2548740774" sldId="281"/>
            <ac:spMk id="8" creationId="{CFDADF25-6120-4107-B83D-39753EE983FD}"/>
          </ac:spMkLst>
        </pc:spChg>
        <pc:picChg chg="del">
          <ac:chgData name="Nicholas Scaltrito" userId="S::nicholas@planetark.org::5f89ba4f-46a3-4ba7-ad79-10e5ed4f9ede" providerId="AD" clId="Web-{FCE926C2-4E5D-54B9-99F6-5D0110B0F87D}" dt="2023-05-23T04:50:22.337" v="36"/>
          <ac:picMkLst>
            <pc:docMk/>
            <pc:sldMk cId="2548740774" sldId="281"/>
            <ac:picMk id="2" creationId="{BA061CEE-BBD6-70BF-8250-A1E3ECFAB628}"/>
          </ac:picMkLst>
        </pc:picChg>
        <pc:picChg chg="add del mod">
          <ac:chgData name="Nicholas Scaltrito" userId="S::nicholas@planetark.org::5f89ba4f-46a3-4ba7-ad79-10e5ed4f9ede" providerId="AD" clId="Web-{FCE926C2-4E5D-54B9-99F6-5D0110B0F87D}" dt="2023-05-23T05:23:15.542" v="199"/>
          <ac:picMkLst>
            <pc:docMk/>
            <pc:sldMk cId="2548740774" sldId="281"/>
            <ac:picMk id="5" creationId="{79F7AD0D-D944-A7E4-78DA-96D37548728D}"/>
          </ac:picMkLst>
        </pc:picChg>
        <pc:picChg chg="add mod">
          <ac:chgData name="Nicholas Scaltrito" userId="S::nicholas@planetark.org::5f89ba4f-46a3-4ba7-ad79-10e5ed4f9ede" providerId="AD" clId="Web-{FCE926C2-4E5D-54B9-99F6-5D0110B0F87D}" dt="2023-05-23T05:23:48.324" v="209" actId="14100"/>
          <ac:picMkLst>
            <pc:docMk/>
            <pc:sldMk cId="2548740774" sldId="281"/>
            <ac:picMk id="6" creationId="{D275D4D8-D5B6-647F-3F79-5E7C51F4788E}"/>
          </ac:picMkLst>
        </pc:picChg>
      </pc:sldChg>
      <pc:sldChg chg="addSp delSp modSp">
        <pc:chgData name="Nicholas Scaltrito" userId="S::nicholas@planetark.org::5f89ba4f-46a3-4ba7-ad79-10e5ed4f9ede" providerId="AD" clId="Web-{FCE926C2-4E5D-54B9-99F6-5D0110B0F87D}" dt="2023-05-23T05:32:31.915" v="216" actId="1076"/>
        <pc:sldMkLst>
          <pc:docMk/>
          <pc:sldMk cId="932107075" sldId="282"/>
        </pc:sldMkLst>
        <pc:spChg chg="add mod ord">
          <ac:chgData name="Nicholas Scaltrito" userId="S::nicholas@planetark.org::5f89ba4f-46a3-4ba7-ad79-10e5ed4f9ede" providerId="AD" clId="Web-{FCE926C2-4E5D-54B9-99F6-5D0110B0F87D}" dt="2023-05-23T05:18:57.864" v="187" actId="14100"/>
          <ac:spMkLst>
            <pc:docMk/>
            <pc:sldMk cId="932107075" sldId="282"/>
            <ac:spMk id="3" creationId="{38BEAB20-9B95-993B-C490-EEB32DEE41C5}"/>
          </ac:spMkLst>
        </pc:spChg>
        <pc:spChg chg="mod">
          <ac:chgData name="Nicholas Scaltrito" userId="S::nicholas@planetark.org::5f89ba4f-46a3-4ba7-ad79-10e5ed4f9ede" providerId="AD" clId="Web-{FCE926C2-4E5D-54B9-99F6-5D0110B0F87D}" dt="2023-05-23T05:32:31.915" v="216" actId="1076"/>
          <ac:spMkLst>
            <pc:docMk/>
            <pc:sldMk cId="932107075" sldId="282"/>
            <ac:spMk id="4" creationId="{27DBD449-3CA9-4D1D-BCB2-45C986A78DCC}"/>
          </ac:spMkLst>
        </pc:spChg>
        <pc:grpChg chg="del">
          <ac:chgData name="Nicholas Scaltrito" userId="S::nicholas@planetark.org::5f89ba4f-46a3-4ba7-ad79-10e5ed4f9ede" providerId="AD" clId="Web-{FCE926C2-4E5D-54B9-99F6-5D0110B0F87D}" dt="2023-05-23T04:50:16.150" v="34"/>
          <ac:grpSpMkLst>
            <pc:docMk/>
            <pc:sldMk cId="932107075" sldId="282"/>
            <ac:grpSpMk id="11" creationId="{2ACC978D-876D-2B4C-6A04-2E3B4EACFB6A}"/>
          </ac:grpSpMkLst>
        </pc:grpChg>
        <pc:picChg chg="add mod modCrop">
          <ac:chgData name="Nicholas Scaltrito" userId="S::nicholas@planetark.org::5f89ba4f-46a3-4ba7-ad79-10e5ed4f9ede" providerId="AD" clId="Web-{FCE926C2-4E5D-54B9-99F6-5D0110B0F87D}" dt="2023-05-23T05:18:46.473" v="185" actId="14100"/>
          <ac:picMkLst>
            <pc:docMk/>
            <pc:sldMk cId="932107075" sldId="282"/>
            <ac:picMk id="5" creationId="{1D6EB59D-E8AA-F8AD-F6A6-859535F9B08F}"/>
          </ac:picMkLst>
        </pc:picChg>
        <pc:picChg chg="del">
          <ac:chgData name="Nicholas Scaltrito" userId="S::nicholas@planetark.org::5f89ba4f-46a3-4ba7-ad79-10e5ed4f9ede" providerId="AD" clId="Web-{FCE926C2-4E5D-54B9-99F6-5D0110B0F87D}" dt="2023-05-23T04:50:19.540" v="35"/>
          <ac:picMkLst>
            <pc:docMk/>
            <pc:sldMk cId="932107075" sldId="282"/>
            <ac:picMk id="8" creationId="{84E732A0-404A-3C1C-8F1E-66B09DD29B1F}"/>
          </ac:picMkLst>
        </pc:picChg>
      </pc:sldChg>
      <pc:sldChg chg="addSp modSp">
        <pc:chgData name="Nicholas Scaltrito" userId="S::nicholas@planetark.org::5f89ba4f-46a3-4ba7-ad79-10e5ed4f9ede" providerId="AD" clId="Web-{FCE926C2-4E5D-54B9-99F6-5D0110B0F87D}" dt="2023-05-23T04:47:28.021" v="16" actId="1076"/>
        <pc:sldMkLst>
          <pc:docMk/>
          <pc:sldMk cId="2043879056" sldId="294"/>
        </pc:sldMkLst>
        <pc:picChg chg="add mod">
          <ac:chgData name="Nicholas Scaltrito" userId="S::nicholas@planetark.org::5f89ba4f-46a3-4ba7-ad79-10e5ed4f9ede" providerId="AD" clId="Web-{FCE926C2-4E5D-54B9-99F6-5D0110B0F87D}" dt="2023-05-23T04:47:28.021" v="16" actId="1076"/>
          <ac:picMkLst>
            <pc:docMk/>
            <pc:sldMk cId="2043879056" sldId="294"/>
            <ac:picMk id="5" creationId="{6F97F4D6-6B64-D147-D185-043ECA206619}"/>
          </ac:picMkLst>
        </pc:picChg>
      </pc:sldChg>
      <pc:sldChg chg="addSp delSp">
        <pc:chgData name="Nicholas Scaltrito" userId="S::nicholas@planetark.org::5f89ba4f-46a3-4ba7-ad79-10e5ed4f9ede" providerId="AD" clId="Web-{FCE926C2-4E5D-54B9-99F6-5D0110B0F87D}" dt="2023-05-23T04:47:37.115" v="19"/>
        <pc:sldMkLst>
          <pc:docMk/>
          <pc:sldMk cId="436963210" sldId="295"/>
        </pc:sldMkLst>
        <pc:picChg chg="add del">
          <ac:chgData name="Nicholas Scaltrito" userId="S::nicholas@planetark.org::5f89ba4f-46a3-4ba7-ad79-10e5ed4f9ede" providerId="AD" clId="Web-{FCE926C2-4E5D-54B9-99F6-5D0110B0F87D}" dt="2023-05-23T04:47:35.099" v="18"/>
          <ac:picMkLst>
            <pc:docMk/>
            <pc:sldMk cId="436963210" sldId="295"/>
            <ac:picMk id="5" creationId="{94F0777E-3664-B14A-1CB2-1AC1B5828B1D}"/>
          </ac:picMkLst>
        </pc:picChg>
        <pc:picChg chg="add">
          <ac:chgData name="Nicholas Scaltrito" userId="S::nicholas@planetark.org::5f89ba4f-46a3-4ba7-ad79-10e5ed4f9ede" providerId="AD" clId="Web-{FCE926C2-4E5D-54B9-99F6-5D0110B0F87D}" dt="2023-05-23T04:47:37.115" v="19"/>
          <ac:picMkLst>
            <pc:docMk/>
            <pc:sldMk cId="436963210" sldId="295"/>
            <ac:picMk id="7" creationId="{4B58B96D-26A8-8F24-D4AC-BC7B25B9787B}"/>
          </ac:picMkLst>
        </pc:picChg>
      </pc:sldChg>
      <pc:sldChg chg="addSp modSp">
        <pc:chgData name="Nicholas Scaltrito" userId="S::nicholas@planetark.org::5f89ba4f-46a3-4ba7-ad79-10e5ed4f9ede" providerId="AD" clId="Web-{FCE926C2-4E5D-54B9-99F6-5D0110B0F87D}" dt="2023-05-23T04:51:44.792" v="58" actId="1076"/>
        <pc:sldMkLst>
          <pc:docMk/>
          <pc:sldMk cId="4099260087" sldId="316"/>
        </pc:sldMkLst>
        <pc:spChg chg="add mod ord">
          <ac:chgData name="Nicholas Scaltrito" userId="S::nicholas@planetark.org::5f89ba4f-46a3-4ba7-ad79-10e5ed4f9ede" providerId="AD" clId="Web-{FCE926C2-4E5D-54B9-99F6-5D0110B0F87D}" dt="2023-05-23T04:50:58.088" v="45" actId="1076"/>
          <ac:spMkLst>
            <pc:docMk/>
            <pc:sldMk cId="4099260087" sldId="316"/>
            <ac:spMk id="2" creationId="{A4061F3A-9F64-E980-100C-24E4AA453F15}"/>
          </ac:spMkLst>
        </pc:spChg>
        <pc:spChg chg="mod">
          <ac:chgData name="Nicholas Scaltrito" userId="S::nicholas@planetark.org::5f89ba4f-46a3-4ba7-ad79-10e5ed4f9ede" providerId="AD" clId="Web-{FCE926C2-4E5D-54B9-99F6-5D0110B0F87D}" dt="2023-05-23T04:51:42.652" v="57" actId="20577"/>
          <ac:spMkLst>
            <pc:docMk/>
            <pc:sldMk cId="4099260087" sldId="316"/>
            <ac:spMk id="5" creationId="{35BB622E-063D-B47D-AAD3-DAD876390C60}"/>
          </ac:spMkLst>
        </pc:spChg>
        <pc:picChg chg="mod">
          <ac:chgData name="Nicholas Scaltrito" userId="S::nicholas@planetark.org::5f89ba4f-46a3-4ba7-ad79-10e5ed4f9ede" providerId="AD" clId="Web-{FCE926C2-4E5D-54B9-99F6-5D0110B0F87D}" dt="2023-05-23T04:51:44.792" v="58" actId="1076"/>
          <ac:picMkLst>
            <pc:docMk/>
            <pc:sldMk cId="4099260087" sldId="316"/>
            <ac:picMk id="4" creationId="{9F30B0AC-CA63-D1A4-F6F3-659404367F6C}"/>
          </ac:picMkLst>
        </pc:picChg>
      </pc:sldChg>
      <pc:sldChg chg="addSp delSp modSp">
        <pc:chgData name="Nicholas Scaltrito" userId="S::nicholas@planetark.org::5f89ba4f-46a3-4ba7-ad79-10e5ed4f9ede" providerId="AD" clId="Web-{FCE926C2-4E5D-54B9-99F6-5D0110B0F87D}" dt="2023-05-23T05:36:36.249" v="226" actId="14100"/>
        <pc:sldMkLst>
          <pc:docMk/>
          <pc:sldMk cId="997254247" sldId="318"/>
        </pc:sldMkLst>
        <pc:spChg chg="add mod">
          <ac:chgData name="Nicholas Scaltrito" userId="S::nicholas@planetark.org::5f89ba4f-46a3-4ba7-ad79-10e5ed4f9ede" providerId="AD" clId="Web-{FCE926C2-4E5D-54B9-99F6-5D0110B0F87D}" dt="2023-05-23T05:36:36.249" v="226" actId="14100"/>
          <ac:spMkLst>
            <pc:docMk/>
            <pc:sldMk cId="997254247" sldId="318"/>
            <ac:spMk id="3" creationId="{681B716A-9CEE-3C1C-17E7-988A18900053}"/>
          </ac:spMkLst>
        </pc:spChg>
        <pc:spChg chg="add mod">
          <ac:chgData name="Nicholas Scaltrito" userId="S::nicholas@planetark.org::5f89ba4f-46a3-4ba7-ad79-10e5ed4f9ede" providerId="AD" clId="Web-{FCE926C2-4E5D-54B9-99F6-5D0110B0F87D}" dt="2023-05-23T05:36:26.233" v="224" actId="14100"/>
          <ac:spMkLst>
            <pc:docMk/>
            <pc:sldMk cId="997254247" sldId="318"/>
            <ac:spMk id="5" creationId="{4A244B32-FD17-C808-E80F-5AAC99B767C2}"/>
          </ac:spMkLst>
        </pc:spChg>
        <pc:spChg chg="add del">
          <ac:chgData name="Nicholas Scaltrito" userId="S::nicholas@planetark.org::5f89ba4f-46a3-4ba7-ad79-10e5ed4f9ede" providerId="AD" clId="Web-{FCE926C2-4E5D-54B9-99F6-5D0110B0F87D}" dt="2023-05-23T04:52:54.435" v="72"/>
          <ac:spMkLst>
            <pc:docMk/>
            <pc:sldMk cId="997254247" sldId="318"/>
            <ac:spMk id="7" creationId="{8D04875F-7491-B378-ABB2-ACECBA95838B}"/>
          </ac:spMkLst>
        </pc:spChg>
        <pc:picChg chg="add mod">
          <ac:chgData name="Nicholas Scaltrito" userId="S::nicholas@planetark.org::5f89ba4f-46a3-4ba7-ad79-10e5ed4f9ede" providerId="AD" clId="Web-{FCE926C2-4E5D-54B9-99F6-5D0110B0F87D}" dt="2023-05-23T05:36:12.904" v="221" actId="1076"/>
          <ac:picMkLst>
            <pc:docMk/>
            <pc:sldMk cId="997254247" sldId="318"/>
            <ac:picMk id="8" creationId="{4F613839-3C1A-E3F8-27EF-7293437CE6D9}"/>
          </ac:picMkLst>
        </pc:picChg>
      </pc:sldChg>
      <pc:sldChg chg="addSp delSp modSp del">
        <pc:chgData name="Nicholas Scaltrito" userId="S::nicholas@planetark.org::5f89ba4f-46a3-4ba7-ad79-10e5ed4f9ede" providerId="AD" clId="Web-{FCE926C2-4E5D-54B9-99F6-5D0110B0F87D}" dt="2023-05-23T04:46:36.644" v="2"/>
        <pc:sldMkLst>
          <pc:docMk/>
          <pc:sldMk cId="2097117655" sldId="320"/>
        </pc:sldMkLst>
        <pc:spChg chg="add mod">
          <ac:chgData name="Nicholas Scaltrito" userId="S::nicholas@planetark.org::5f89ba4f-46a3-4ba7-ad79-10e5ed4f9ede" providerId="AD" clId="Web-{FCE926C2-4E5D-54B9-99F6-5D0110B0F87D}" dt="2023-05-23T04:46:34.113" v="1"/>
          <ac:spMkLst>
            <pc:docMk/>
            <pc:sldMk cId="2097117655" sldId="320"/>
            <ac:spMk id="3" creationId="{B85A0AEF-582B-6E96-F422-D23776D4DAF9}"/>
          </ac:spMkLst>
        </pc:spChg>
        <pc:picChg chg="del">
          <ac:chgData name="Nicholas Scaltrito" userId="S::nicholas@planetark.org::5f89ba4f-46a3-4ba7-ad79-10e5ed4f9ede" providerId="AD" clId="Web-{FCE926C2-4E5D-54B9-99F6-5D0110B0F87D}" dt="2023-05-23T04:46:34.113" v="1"/>
          <ac:picMkLst>
            <pc:docMk/>
            <pc:sldMk cId="2097117655" sldId="320"/>
            <ac:picMk id="6" creationId="{B41FFA28-7C6D-B24D-C23B-583C41F6813A}"/>
          </ac:picMkLst>
        </pc:picChg>
      </pc:sldChg>
      <pc:sldChg chg="addSp delSp modSp">
        <pc:chgData name="Nicholas Scaltrito" userId="S::nicholas@planetark.org::5f89ba4f-46a3-4ba7-ad79-10e5ed4f9ede" providerId="AD" clId="Web-{FCE926C2-4E5D-54B9-99F6-5D0110B0F87D}" dt="2023-05-23T04:54:31.515" v="104" actId="14100"/>
        <pc:sldMkLst>
          <pc:docMk/>
          <pc:sldMk cId="3161086619" sldId="325"/>
        </pc:sldMkLst>
        <pc:spChg chg="add del mod">
          <ac:chgData name="Nicholas Scaltrito" userId="S::nicholas@planetark.org::5f89ba4f-46a3-4ba7-ad79-10e5ed4f9ede" providerId="AD" clId="Web-{FCE926C2-4E5D-54B9-99F6-5D0110B0F87D}" dt="2023-05-23T04:53:01.732" v="76"/>
          <ac:spMkLst>
            <pc:docMk/>
            <pc:sldMk cId="3161086619" sldId="325"/>
            <ac:spMk id="2" creationId="{7D192737-2A6E-DAD8-C46B-2578205F818D}"/>
          </ac:spMkLst>
        </pc:spChg>
        <pc:spChg chg="add">
          <ac:chgData name="Nicholas Scaltrito" userId="S::nicholas@planetark.org::5f89ba4f-46a3-4ba7-ad79-10e5ed4f9ede" providerId="AD" clId="Web-{FCE926C2-4E5D-54B9-99F6-5D0110B0F87D}" dt="2023-05-23T04:53:09.435" v="77"/>
          <ac:spMkLst>
            <pc:docMk/>
            <pc:sldMk cId="3161086619" sldId="325"/>
            <ac:spMk id="4" creationId="{9CC7B093-3615-0993-AD8A-215FC509F35D}"/>
          </ac:spMkLst>
        </pc:spChg>
        <pc:spChg chg="add mod">
          <ac:chgData name="Nicholas Scaltrito" userId="S::nicholas@planetark.org::5f89ba4f-46a3-4ba7-ad79-10e5ed4f9ede" providerId="AD" clId="Web-{FCE926C2-4E5D-54B9-99F6-5D0110B0F87D}" dt="2023-05-23T04:53:36.373" v="89" actId="20577"/>
          <ac:spMkLst>
            <pc:docMk/>
            <pc:sldMk cId="3161086619" sldId="325"/>
            <ac:spMk id="6" creationId="{6DE8BE38-6D25-F533-6C77-974EDE09F9B5}"/>
          </ac:spMkLst>
        </pc:spChg>
        <pc:spChg chg="add mod">
          <ac:chgData name="Nicholas Scaltrito" userId="S::nicholas@planetark.org::5f89ba4f-46a3-4ba7-ad79-10e5ed4f9ede" providerId="AD" clId="Web-{FCE926C2-4E5D-54B9-99F6-5D0110B0F87D}" dt="2023-05-23T04:54:31.515" v="104" actId="14100"/>
          <ac:spMkLst>
            <pc:docMk/>
            <pc:sldMk cId="3161086619" sldId="325"/>
            <ac:spMk id="8" creationId="{50AD90BA-E4A5-3C2C-0D75-4B8B39B992B5}"/>
          </ac:spMkLst>
        </pc:spChg>
      </pc:sldChg>
      <pc:sldChg chg="addSp modSp">
        <pc:chgData name="Nicholas Scaltrito" userId="S::nicholas@planetark.org::5f89ba4f-46a3-4ba7-ad79-10e5ed4f9ede" providerId="AD" clId="Web-{FCE926C2-4E5D-54B9-99F6-5D0110B0F87D}" dt="2023-05-23T04:58:24.896" v="116" actId="20577"/>
        <pc:sldMkLst>
          <pc:docMk/>
          <pc:sldMk cId="801133238" sldId="326"/>
        </pc:sldMkLst>
        <pc:spChg chg="add">
          <ac:chgData name="Nicholas Scaltrito" userId="S::nicholas@planetark.org::5f89ba4f-46a3-4ba7-ad79-10e5ed4f9ede" providerId="AD" clId="Web-{FCE926C2-4E5D-54B9-99F6-5D0110B0F87D}" dt="2023-05-23T04:53:10.841" v="79"/>
          <ac:spMkLst>
            <pc:docMk/>
            <pc:sldMk cId="801133238" sldId="326"/>
            <ac:spMk id="3" creationId="{21CECDFD-53E2-6860-FBB9-E6303C001A1C}"/>
          </ac:spMkLst>
        </pc:spChg>
        <pc:spChg chg="add mod">
          <ac:chgData name="Nicholas Scaltrito" userId="S::nicholas@planetark.org::5f89ba4f-46a3-4ba7-ad79-10e5ed4f9ede" providerId="AD" clId="Web-{FCE926C2-4E5D-54B9-99F6-5D0110B0F87D}" dt="2023-05-23T04:58:24.896" v="116" actId="20577"/>
          <ac:spMkLst>
            <pc:docMk/>
            <pc:sldMk cId="801133238" sldId="326"/>
            <ac:spMk id="5" creationId="{00E8BC09-CE0C-91D3-06BB-17541EC17406}"/>
          </ac:spMkLst>
        </pc:spChg>
      </pc:sldChg>
      <pc:sldChg chg="addSp modSp">
        <pc:chgData name="Nicholas Scaltrito" userId="S::nicholas@planetark.org::5f89ba4f-46a3-4ba7-ad79-10e5ed4f9ede" providerId="AD" clId="Web-{FCE926C2-4E5D-54B9-99F6-5D0110B0F87D}" dt="2023-05-23T04:58:42.521" v="121" actId="20577"/>
        <pc:sldMkLst>
          <pc:docMk/>
          <pc:sldMk cId="3039293906" sldId="327"/>
        </pc:sldMkLst>
        <pc:spChg chg="add">
          <ac:chgData name="Nicholas Scaltrito" userId="S::nicholas@planetark.org::5f89ba4f-46a3-4ba7-ad79-10e5ed4f9ede" providerId="AD" clId="Web-{FCE926C2-4E5D-54B9-99F6-5D0110B0F87D}" dt="2023-05-23T04:53:12.685" v="81"/>
          <ac:spMkLst>
            <pc:docMk/>
            <pc:sldMk cId="3039293906" sldId="327"/>
            <ac:spMk id="3" creationId="{DE137902-ECF4-F8A1-2B59-CDE6101D2200}"/>
          </ac:spMkLst>
        </pc:spChg>
        <pc:spChg chg="add mod">
          <ac:chgData name="Nicholas Scaltrito" userId="S::nicholas@planetark.org::5f89ba4f-46a3-4ba7-ad79-10e5ed4f9ede" providerId="AD" clId="Web-{FCE926C2-4E5D-54B9-99F6-5D0110B0F87D}" dt="2023-05-23T04:58:42.521" v="121" actId="20577"/>
          <ac:spMkLst>
            <pc:docMk/>
            <pc:sldMk cId="3039293906" sldId="327"/>
            <ac:spMk id="5" creationId="{34671261-F6AF-C57F-673E-118980412CAD}"/>
          </ac:spMkLst>
        </pc:spChg>
      </pc:sldChg>
      <pc:sldChg chg="addSp modSp">
        <pc:chgData name="Nicholas Scaltrito" userId="S::nicholas@planetark.org::5f89ba4f-46a3-4ba7-ad79-10e5ed4f9ede" providerId="AD" clId="Web-{FCE926C2-4E5D-54B9-99F6-5D0110B0F87D}" dt="2023-05-23T05:00:42.087" v="150" actId="14100"/>
        <pc:sldMkLst>
          <pc:docMk/>
          <pc:sldMk cId="2357543091" sldId="328"/>
        </pc:sldMkLst>
        <pc:spChg chg="add mod">
          <ac:chgData name="Nicholas Scaltrito" userId="S::nicholas@planetark.org::5f89ba4f-46a3-4ba7-ad79-10e5ed4f9ede" providerId="AD" clId="Web-{FCE926C2-4E5D-54B9-99F6-5D0110B0F87D}" dt="2023-05-23T05:00:42.087" v="150" actId="14100"/>
          <ac:spMkLst>
            <pc:docMk/>
            <pc:sldMk cId="2357543091" sldId="328"/>
            <ac:spMk id="3" creationId="{E9EE084E-4793-5637-67EF-A228297C700D}"/>
          </ac:spMkLst>
        </pc:spChg>
        <pc:spChg chg="add mod">
          <ac:chgData name="Nicholas Scaltrito" userId="S::nicholas@planetark.org::5f89ba4f-46a3-4ba7-ad79-10e5ed4f9ede" providerId="AD" clId="Web-{FCE926C2-4E5D-54B9-99F6-5D0110B0F87D}" dt="2023-05-23T04:59:04.663" v="126" actId="20577"/>
          <ac:spMkLst>
            <pc:docMk/>
            <pc:sldMk cId="2357543091" sldId="328"/>
            <ac:spMk id="5" creationId="{2B5C9A65-1AFE-5084-7558-9245212BF8C2}"/>
          </ac:spMkLst>
        </pc:spChg>
        <pc:spChg chg="add mod">
          <ac:chgData name="Nicholas Scaltrito" userId="S::nicholas@planetark.org::5f89ba4f-46a3-4ba7-ad79-10e5ed4f9ede" providerId="AD" clId="Web-{FCE926C2-4E5D-54B9-99F6-5D0110B0F87D}" dt="2023-05-23T05:00:38.571" v="149" actId="1076"/>
          <ac:spMkLst>
            <pc:docMk/>
            <pc:sldMk cId="2357543091" sldId="328"/>
            <ac:spMk id="14" creationId="{39729453-4645-EF66-6003-3E7393FB1A09}"/>
          </ac:spMkLst>
        </pc:spChg>
        <pc:grpChg chg="add mod">
          <ac:chgData name="Nicholas Scaltrito" userId="S::nicholas@planetark.org::5f89ba4f-46a3-4ba7-ad79-10e5ed4f9ede" providerId="AD" clId="Web-{FCE926C2-4E5D-54B9-99F6-5D0110B0F87D}" dt="2023-05-23T05:00:10.664" v="142" actId="14100"/>
          <ac:grpSpMkLst>
            <pc:docMk/>
            <pc:sldMk cId="2357543091" sldId="328"/>
            <ac:grpSpMk id="12" creationId="{4E3815ED-9C03-BDA2-2013-976CB9B1FEE2}"/>
          </ac:grpSpMkLst>
        </pc:grpChg>
      </pc:sldChg>
      <pc:sldChg chg="addSp delSp modSp add ord replId">
        <pc:chgData name="Nicholas Scaltrito" userId="S::nicholas@planetark.org::5f89ba4f-46a3-4ba7-ad79-10e5ed4f9ede" providerId="AD" clId="Web-{FCE926C2-4E5D-54B9-99F6-5D0110B0F87D}" dt="2023-05-23T04:47:08.395" v="11"/>
        <pc:sldMkLst>
          <pc:docMk/>
          <pc:sldMk cId="3768817716" sldId="329"/>
        </pc:sldMkLst>
        <pc:picChg chg="del">
          <ac:chgData name="Nicholas Scaltrito" userId="S::nicholas@planetark.org::5f89ba4f-46a3-4ba7-ad79-10e5ed4f9ede" providerId="AD" clId="Web-{FCE926C2-4E5D-54B9-99F6-5D0110B0F87D}" dt="2023-05-23T04:47:00.114" v="10"/>
          <ac:picMkLst>
            <pc:docMk/>
            <pc:sldMk cId="3768817716" sldId="329"/>
            <ac:picMk id="2" creationId="{BAE8CB56-14EF-2A82-7E5D-1460FA631BF5}"/>
          </ac:picMkLst>
        </pc:picChg>
        <pc:picChg chg="add mod ord">
          <ac:chgData name="Nicholas Scaltrito" userId="S::nicholas@planetark.org::5f89ba4f-46a3-4ba7-ad79-10e5ed4f9ede" providerId="AD" clId="Web-{FCE926C2-4E5D-54B9-99F6-5D0110B0F87D}" dt="2023-05-23T04:46:57.910" v="9"/>
          <ac:picMkLst>
            <pc:docMk/>
            <pc:sldMk cId="3768817716" sldId="329"/>
            <ac:picMk id="3" creationId="{B111F94D-2BFF-62FC-DC2D-3D560EDBF9B7}"/>
          </ac:picMkLst>
        </pc:picChg>
      </pc:sldChg>
    </pc:docChg>
  </pc:docChgLst>
  <pc:docChgLst>
    <pc:chgData name="Nicholas Scaltrito" userId="S::nicholas@planetark.org::5f89ba4f-46a3-4ba7-ad79-10e5ed4f9ede" providerId="AD" clId="Web-{EC15198D-AE48-70E4-7CA5-3B009C2E788A}"/>
    <pc:docChg chg="delSld modSld sldOrd modMainMaster">
      <pc:chgData name="Nicholas Scaltrito" userId="S::nicholas@planetark.org::5f89ba4f-46a3-4ba7-ad79-10e5ed4f9ede" providerId="AD" clId="Web-{EC15198D-AE48-70E4-7CA5-3B009C2E788A}" dt="2023-05-12T05:26:15.092" v="59" actId="14100"/>
      <pc:docMkLst>
        <pc:docMk/>
      </pc:docMkLst>
      <pc:sldChg chg="mod">
        <pc:chgData name="Nicholas Scaltrito" userId="S::nicholas@planetark.org::5f89ba4f-46a3-4ba7-ad79-10e5ed4f9ede" providerId="AD" clId="Web-{EC15198D-AE48-70E4-7CA5-3B009C2E788A}" dt="2023-05-12T05:02:50.892" v="2"/>
        <pc:sldMkLst>
          <pc:docMk/>
          <pc:sldMk cId="109857222" sldId="256"/>
        </pc:sldMkLst>
      </pc:sldChg>
      <pc:sldChg chg="modSp mod ord">
        <pc:chgData name="Nicholas Scaltrito" userId="S::nicholas@planetark.org::5f89ba4f-46a3-4ba7-ad79-10e5ed4f9ede" providerId="AD" clId="Web-{EC15198D-AE48-70E4-7CA5-3B009C2E788A}" dt="2023-05-12T05:08:43.525" v="53" actId="14100"/>
        <pc:sldMkLst>
          <pc:docMk/>
          <pc:sldMk cId="3470160888" sldId="257"/>
        </pc:sldMkLst>
        <pc:spChg chg="mod">
          <ac:chgData name="Nicholas Scaltrito" userId="S::nicholas@planetark.org::5f89ba4f-46a3-4ba7-ad79-10e5ed4f9ede" providerId="AD" clId="Web-{EC15198D-AE48-70E4-7CA5-3B009C2E788A}" dt="2023-05-12T05:08:37.244" v="51" actId="14100"/>
          <ac:spMkLst>
            <pc:docMk/>
            <pc:sldMk cId="3470160888" sldId="257"/>
            <ac:spMk id="6" creationId="{C61E8C8C-1235-44C5-8C39-EDDB7A98C5AF}"/>
          </ac:spMkLst>
        </pc:spChg>
        <pc:picChg chg="mod">
          <ac:chgData name="Nicholas Scaltrito" userId="S::nicholas@planetark.org::5f89ba4f-46a3-4ba7-ad79-10e5ed4f9ede" providerId="AD" clId="Web-{EC15198D-AE48-70E4-7CA5-3B009C2E788A}" dt="2023-05-12T05:08:43.525" v="53" actId="14100"/>
          <ac:picMkLst>
            <pc:docMk/>
            <pc:sldMk cId="3470160888" sldId="257"/>
            <ac:picMk id="2" creationId="{295BC13B-F461-4851-82D5-0ADF9002B3FC}"/>
          </ac:picMkLst>
        </pc:picChg>
      </pc:sldChg>
      <pc:sldChg chg="modSp mod setBg">
        <pc:chgData name="Nicholas Scaltrito" userId="S::nicholas@planetark.org::5f89ba4f-46a3-4ba7-ad79-10e5ed4f9ede" providerId="AD" clId="Web-{EC15198D-AE48-70E4-7CA5-3B009C2E788A}" dt="2023-05-12T05:05:03.098" v="13"/>
        <pc:sldMkLst>
          <pc:docMk/>
          <pc:sldMk cId="143025698" sldId="258"/>
        </pc:sldMkLst>
        <pc:picChg chg="mod">
          <ac:chgData name="Nicholas Scaltrito" userId="S::nicholas@planetark.org::5f89ba4f-46a3-4ba7-ad79-10e5ed4f9ede" providerId="AD" clId="Web-{EC15198D-AE48-70E4-7CA5-3B009C2E788A}" dt="2023-05-12T05:05:03.098" v="13"/>
          <ac:picMkLst>
            <pc:docMk/>
            <pc:sldMk cId="143025698" sldId="258"/>
            <ac:picMk id="3" creationId="{B3CA0AA1-6C0C-44E2-AA1D-1D507E5C9AD6}"/>
          </ac:picMkLst>
        </pc:picChg>
      </pc:sldChg>
      <pc:sldChg chg="modSp mod">
        <pc:chgData name="Nicholas Scaltrito" userId="S::nicholas@planetark.org::5f89ba4f-46a3-4ba7-ad79-10e5ed4f9ede" providerId="AD" clId="Web-{EC15198D-AE48-70E4-7CA5-3B009C2E788A}" dt="2023-05-12T05:03:53.331" v="6" actId="20577"/>
        <pc:sldMkLst>
          <pc:docMk/>
          <pc:sldMk cId="847363552" sldId="268"/>
        </pc:sldMkLst>
        <pc:spChg chg="mod">
          <ac:chgData name="Nicholas Scaltrito" userId="S::nicholas@planetark.org::5f89ba4f-46a3-4ba7-ad79-10e5ed4f9ede" providerId="AD" clId="Web-{EC15198D-AE48-70E4-7CA5-3B009C2E788A}" dt="2023-05-12T05:03:19.471" v="3" actId="20577"/>
          <ac:spMkLst>
            <pc:docMk/>
            <pc:sldMk cId="847363552" sldId="268"/>
            <ac:spMk id="2" creationId="{2D783EFF-78F4-4510-AC3B-82FEFC8BDA03}"/>
          </ac:spMkLst>
        </pc:spChg>
        <pc:spChg chg="mod">
          <ac:chgData name="Nicholas Scaltrito" userId="S::nicholas@planetark.org::5f89ba4f-46a3-4ba7-ad79-10e5ed4f9ede" providerId="AD" clId="Web-{EC15198D-AE48-70E4-7CA5-3B009C2E788A}" dt="2023-05-12T05:03:42.300" v="5" actId="20577"/>
          <ac:spMkLst>
            <pc:docMk/>
            <pc:sldMk cId="847363552" sldId="268"/>
            <ac:spMk id="3" creationId="{7E6497E4-6EAE-4070-2C04-C2A9F06647BE}"/>
          </ac:spMkLst>
        </pc:spChg>
        <pc:spChg chg="mod">
          <ac:chgData name="Nicholas Scaltrito" userId="S::nicholas@planetark.org::5f89ba4f-46a3-4ba7-ad79-10e5ed4f9ede" providerId="AD" clId="Web-{EC15198D-AE48-70E4-7CA5-3B009C2E788A}" dt="2023-05-12T05:03:53.331" v="6" actId="20577"/>
          <ac:spMkLst>
            <pc:docMk/>
            <pc:sldMk cId="847363552" sldId="268"/>
            <ac:spMk id="7" creationId="{B1C649A8-11E6-0A92-23C6-E1BB870F84CB}"/>
          </ac:spMkLst>
        </pc:spChg>
      </pc:sldChg>
      <pc:sldChg chg="mod">
        <pc:chgData name="Nicholas Scaltrito" userId="S::nicholas@planetark.org::5f89ba4f-46a3-4ba7-ad79-10e5ed4f9ede" providerId="AD" clId="Web-{EC15198D-AE48-70E4-7CA5-3B009C2E788A}" dt="2023-05-12T05:02:50.892" v="2"/>
        <pc:sldMkLst>
          <pc:docMk/>
          <pc:sldMk cId="2356436064" sldId="269"/>
        </pc:sldMkLst>
      </pc:sldChg>
      <pc:sldChg chg="mod">
        <pc:chgData name="Nicholas Scaltrito" userId="S::nicholas@planetark.org::5f89ba4f-46a3-4ba7-ad79-10e5ed4f9ede" providerId="AD" clId="Web-{EC15198D-AE48-70E4-7CA5-3B009C2E788A}" dt="2023-05-12T05:02:50.892" v="2"/>
        <pc:sldMkLst>
          <pc:docMk/>
          <pc:sldMk cId="3427268872" sldId="270"/>
        </pc:sldMkLst>
      </pc:sldChg>
      <pc:sldChg chg="mod">
        <pc:chgData name="Nicholas Scaltrito" userId="S::nicholas@planetark.org::5f89ba4f-46a3-4ba7-ad79-10e5ed4f9ede" providerId="AD" clId="Web-{EC15198D-AE48-70E4-7CA5-3B009C2E788A}" dt="2023-05-12T05:02:50.892" v="2"/>
        <pc:sldMkLst>
          <pc:docMk/>
          <pc:sldMk cId="3130695705" sldId="271"/>
        </pc:sldMkLst>
      </pc:sldChg>
      <pc:sldChg chg="mod">
        <pc:chgData name="Nicholas Scaltrito" userId="S::nicholas@planetark.org::5f89ba4f-46a3-4ba7-ad79-10e5ed4f9ede" providerId="AD" clId="Web-{EC15198D-AE48-70E4-7CA5-3B009C2E788A}" dt="2023-05-12T05:02:50.892" v="2"/>
        <pc:sldMkLst>
          <pc:docMk/>
          <pc:sldMk cId="3062451213" sldId="272"/>
        </pc:sldMkLst>
      </pc:sldChg>
      <pc:sldChg chg="delSp mod">
        <pc:chgData name="Nicholas Scaltrito" userId="S::nicholas@planetark.org::5f89ba4f-46a3-4ba7-ad79-10e5ed4f9ede" providerId="AD" clId="Web-{EC15198D-AE48-70E4-7CA5-3B009C2E788A}" dt="2023-05-12T05:06:54.085" v="28"/>
        <pc:sldMkLst>
          <pc:docMk/>
          <pc:sldMk cId="1029014104" sldId="277"/>
        </pc:sldMkLst>
        <pc:spChg chg="del">
          <ac:chgData name="Nicholas Scaltrito" userId="S::nicholas@planetark.org::5f89ba4f-46a3-4ba7-ad79-10e5ed4f9ede" providerId="AD" clId="Web-{EC15198D-AE48-70E4-7CA5-3B009C2E788A}" dt="2023-05-12T05:06:53.476" v="27"/>
          <ac:spMkLst>
            <pc:docMk/>
            <pc:sldMk cId="1029014104" sldId="277"/>
            <ac:spMk id="6" creationId="{94711C77-A6AC-4422-A377-C4A88D733227}"/>
          </ac:spMkLst>
        </pc:spChg>
        <pc:spChg chg="del">
          <ac:chgData name="Nicholas Scaltrito" userId="S::nicholas@planetark.org::5f89ba4f-46a3-4ba7-ad79-10e5ed4f9ede" providerId="AD" clId="Web-{EC15198D-AE48-70E4-7CA5-3B009C2E788A}" dt="2023-05-12T05:06:54.085" v="28"/>
          <ac:spMkLst>
            <pc:docMk/>
            <pc:sldMk cId="1029014104" sldId="277"/>
            <ac:spMk id="17" creationId="{3E291FFC-B8FA-404D-8342-22909BF61685}"/>
          </ac:spMkLst>
        </pc:spChg>
      </pc:sldChg>
      <pc:sldChg chg="delSp modSp mod">
        <pc:chgData name="Nicholas Scaltrito" userId="S::nicholas@planetark.org::5f89ba4f-46a3-4ba7-ad79-10e5ed4f9ede" providerId="AD" clId="Web-{EC15198D-AE48-70E4-7CA5-3B009C2E788A}" dt="2023-05-12T05:06:49.994" v="26"/>
        <pc:sldMkLst>
          <pc:docMk/>
          <pc:sldMk cId="1327224162" sldId="278"/>
        </pc:sldMkLst>
        <pc:spChg chg="del mod">
          <ac:chgData name="Nicholas Scaltrito" userId="S::nicholas@planetark.org::5f89ba4f-46a3-4ba7-ad79-10e5ed4f9ede" providerId="AD" clId="Web-{EC15198D-AE48-70E4-7CA5-3B009C2E788A}" dt="2023-05-12T05:06:49.413" v="25"/>
          <ac:spMkLst>
            <pc:docMk/>
            <pc:sldMk cId="1327224162" sldId="278"/>
            <ac:spMk id="6" creationId="{94711C77-A6AC-4422-A377-C4A88D733227}"/>
          </ac:spMkLst>
        </pc:spChg>
        <pc:spChg chg="del">
          <ac:chgData name="Nicholas Scaltrito" userId="S::nicholas@planetark.org::5f89ba4f-46a3-4ba7-ad79-10e5ed4f9ede" providerId="AD" clId="Web-{EC15198D-AE48-70E4-7CA5-3B009C2E788A}" dt="2023-05-12T05:06:49.994" v="26"/>
          <ac:spMkLst>
            <pc:docMk/>
            <pc:sldMk cId="1327224162" sldId="278"/>
            <ac:spMk id="7" creationId="{3E1BE995-0573-3743-A98D-8E0E19AB5F15}"/>
          </ac:spMkLst>
        </pc:spChg>
      </pc:sldChg>
      <pc:sldChg chg="delSp mod">
        <pc:chgData name="Nicholas Scaltrito" userId="S::nicholas@planetark.org::5f89ba4f-46a3-4ba7-ad79-10e5ed4f9ede" providerId="AD" clId="Web-{EC15198D-AE48-70E4-7CA5-3B009C2E788A}" dt="2023-05-12T05:06:43.507" v="23"/>
        <pc:sldMkLst>
          <pc:docMk/>
          <pc:sldMk cId="355407907" sldId="279"/>
        </pc:sldMkLst>
        <pc:spChg chg="del">
          <ac:chgData name="Nicholas Scaltrito" userId="S::nicholas@planetark.org::5f89ba4f-46a3-4ba7-ad79-10e5ed4f9ede" providerId="AD" clId="Web-{EC15198D-AE48-70E4-7CA5-3B009C2E788A}" dt="2023-05-12T05:06:42.757" v="22"/>
          <ac:spMkLst>
            <pc:docMk/>
            <pc:sldMk cId="355407907" sldId="279"/>
            <ac:spMk id="6" creationId="{94711C77-A6AC-4422-A377-C4A88D733227}"/>
          </ac:spMkLst>
        </pc:spChg>
        <pc:spChg chg="del">
          <ac:chgData name="Nicholas Scaltrito" userId="S::nicholas@planetark.org::5f89ba4f-46a3-4ba7-ad79-10e5ed4f9ede" providerId="AD" clId="Web-{EC15198D-AE48-70E4-7CA5-3B009C2E788A}" dt="2023-05-12T05:06:43.507" v="23"/>
          <ac:spMkLst>
            <pc:docMk/>
            <pc:sldMk cId="355407907" sldId="279"/>
            <ac:spMk id="7" creationId="{974A9582-457E-8D4C-B667-570AF52D972D}"/>
          </ac:spMkLst>
        </pc:spChg>
      </pc:sldChg>
      <pc:sldChg chg="del">
        <pc:chgData name="Nicholas Scaltrito" userId="S::nicholas@planetark.org::5f89ba4f-46a3-4ba7-ad79-10e5ed4f9ede" providerId="AD" clId="Web-{EC15198D-AE48-70E4-7CA5-3B009C2E788A}" dt="2023-05-12T04:58:36.339" v="0"/>
        <pc:sldMkLst>
          <pc:docMk/>
          <pc:sldMk cId="3028407798" sldId="280"/>
        </pc:sldMkLst>
      </pc:sldChg>
      <pc:sldChg chg="delSp mod">
        <pc:chgData name="Nicholas Scaltrito" userId="S::nicholas@planetark.org::5f89ba4f-46a3-4ba7-ad79-10e5ed4f9ede" providerId="AD" clId="Web-{EC15198D-AE48-70E4-7CA5-3B009C2E788A}" dt="2023-05-12T05:06:37.351" v="19"/>
        <pc:sldMkLst>
          <pc:docMk/>
          <pc:sldMk cId="2548740774" sldId="281"/>
        </pc:sldMkLst>
        <pc:spChg chg="del">
          <ac:chgData name="Nicholas Scaltrito" userId="S::nicholas@planetark.org::5f89ba4f-46a3-4ba7-ad79-10e5ed4f9ede" providerId="AD" clId="Web-{EC15198D-AE48-70E4-7CA5-3B009C2E788A}" dt="2023-05-12T05:06:36.726" v="18"/>
          <ac:spMkLst>
            <pc:docMk/>
            <pc:sldMk cId="2548740774" sldId="281"/>
            <ac:spMk id="6" creationId="{94711C77-A6AC-4422-A377-C4A88D733227}"/>
          </ac:spMkLst>
        </pc:spChg>
        <pc:spChg chg="del">
          <ac:chgData name="Nicholas Scaltrito" userId="S::nicholas@planetark.org::5f89ba4f-46a3-4ba7-ad79-10e5ed4f9ede" providerId="AD" clId="Web-{EC15198D-AE48-70E4-7CA5-3B009C2E788A}" dt="2023-05-12T05:06:37.351" v="19"/>
          <ac:spMkLst>
            <pc:docMk/>
            <pc:sldMk cId="2548740774" sldId="281"/>
            <ac:spMk id="7" creationId="{B0784643-27EB-8E4A-937D-96520E1CD24B}"/>
          </ac:spMkLst>
        </pc:spChg>
      </pc:sldChg>
      <pc:sldChg chg="delSp mod">
        <pc:chgData name="Nicholas Scaltrito" userId="S::nicholas@planetark.org::5f89ba4f-46a3-4ba7-ad79-10e5ed4f9ede" providerId="AD" clId="Web-{EC15198D-AE48-70E4-7CA5-3B009C2E788A}" dt="2023-05-12T05:06:31.491" v="17"/>
        <pc:sldMkLst>
          <pc:docMk/>
          <pc:sldMk cId="932107075" sldId="282"/>
        </pc:sldMkLst>
        <pc:spChg chg="del">
          <ac:chgData name="Nicholas Scaltrito" userId="S::nicholas@planetark.org::5f89ba4f-46a3-4ba7-ad79-10e5ed4f9ede" providerId="AD" clId="Web-{EC15198D-AE48-70E4-7CA5-3B009C2E788A}" dt="2023-05-12T05:06:30.397" v="16"/>
          <ac:spMkLst>
            <pc:docMk/>
            <pc:sldMk cId="932107075" sldId="282"/>
            <ac:spMk id="6" creationId="{94711C77-A6AC-4422-A377-C4A88D733227}"/>
          </ac:spMkLst>
        </pc:spChg>
        <pc:spChg chg="del">
          <ac:chgData name="Nicholas Scaltrito" userId="S::nicholas@planetark.org::5f89ba4f-46a3-4ba7-ad79-10e5ed4f9ede" providerId="AD" clId="Web-{EC15198D-AE48-70E4-7CA5-3B009C2E788A}" dt="2023-05-12T05:06:31.491" v="17"/>
          <ac:spMkLst>
            <pc:docMk/>
            <pc:sldMk cId="932107075" sldId="282"/>
            <ac:spMk id="7" creationId="{DD8429D2-BF0F-384E-A7F7-95388C897762}"/>
          </ac:spMkLst>
        </pc:spChg>
      </pc:sldChg>
      <pc:sldChg chg="delSp modSp mod">
        <pc:chgData name="Nicholas Scaltrito" userId="S::nicholas@planetark.org::5f89ba4f-46a3-4ba7-ad79-10e5ed4f9ede" providerId="AD" clId="Web-{EC15198D-AE48-70E4-7CA5-3B009C2E788A}" dt="2023-05-12T05:26:15.092" v="59" actId="14100"/>
        <pc:sldMkLst>
          <pc:docMk/>
          <pc:sldMk cId="2610654085" sldId="283"/>
        </pc:sldMkLst>
        <pc:spChg chg="del">
          <ac:chgData name="Nicholas Scaltrito" userId="S::nicholas@planetark.org::5f89ba4f-46a3-4ba7-ad79-10e5ed4f9ede" providerId="AD" clId="Web-{EC15198D-AE48-70E4-7CA5-3B009C2E788A}" dt="2023-05-12T05:06:24.631" v="14"/>
          <ac:spMkLst>
            <pc:docMk/>
            <pc:sldMk cId="2610654085" sldId="283"/>
            <ac:spMk id="6" creationId="{94711C77-A6AC-4422-A377-C4A88D733227}"/>
          </ac:spMkLst>
        </pc:spChg>
        <pc:spChg chg="del">
          <ac:chgData name="Nicholas Scaltrito" userId="S::nicholas@planetark.org::5f89ba4f-46a3-4ba7-ad79-10e5ed4f9ede" providerId="AD" clId="Web-{EC15198D-AE48-70E4-7CA5-3B009C2E788A}" dt="2023-05-12T05:06:25.960" v="15"/>
          <ac:spMkLst>
            <pc:docMk/>
            <pc:sldMk cId="2610654085" sldId="283"/>
            <ac:spMk id="8" creationId="{C96B99F5-A270-F140-AD31-1D1FDEB33E69}"/>
          </ac:spMkLst>
        </pc:spChg>
        <pc:picChg chg="mod">
          <ac:chgData name="Nicholas Scaltrito" userId="S::nicholas@planetark.org::5f89ba4f-46a3-4ba7-ad79-10e5ed4f9ede" providerId="AD" clId="Web-{EC15198D-AE48-70E4-7CA5-3B009C2E788A}" dt="2023-05-12T05:26:15.092" v="59" actId="14100"/>
          <ac:picMkLst>
            <pc:docMk/>
            <pc:sldMk cId="2610654085" sldId="283"/>
            <ac:picMk id="3" creationId="{47E118BD-A271-C60D-9AFB-0A4D0155FD5F}"/>
          </ac:picMkLst>
        </pc:picChg>
      </pc:sldChg>
      <pc:sldChg chg="delSp mod">
        <pc:chgData name="Nicholas Scaltrito" userId="S::nicholas@planetark.org::5f89ba4f-46a3-4ba7-ad79-10e5ed4f9ede" providerId="AD" clId="Web-{EC15198D-AE48-70E4-7CA5-3B009C2E788A}" dt="2023-05-12T05:06:58.804" v="30"/>
        <pc:sldMkLst>
          <pc:docMk/>
          <pc:sldMk cId="3005074068" sldId="284"/>
        </pc:sldMkLst>
        <pc:spChg chg="del">
          <ac:chgData name="Nicholas Scaltrito" userId="S::nicholas@planetark.org::5f89ba4f-46a3-4ba7-ad79-10e5ed4f9ede" providerId="AD" clId="Web-{EC15198D-AE48-70E4-7CA5-3B009C2E788A}" dt="2023-05-12T05:06:58.804" v="30"/>
          <ac:spMkLst>
            <pc:docMk/>
            <pc:sldMk cId="3005074068" sldId="284"/>
            <ac:spMk id="5" creationId="{571884AC-931B-4CB6-8767-214FECA8B8F9}"/>
          </ac:spMkLst>
        </pc:spChg>
        <pc:spChg chg="del">
          <ac:chgData name="Nicholas Scaltrito" userId="S::nicholas@planetark.org::5f89ba4f-46a3-4ba7-ad79-10e5ed4f9ede" providerId="AD" clId="Web-{EC15198D-AE48-70E4-7CA5-3B009C2E788A}" dt="2023-05-12T05:06:58.288" v="29"/>
          <ac:spMkLst>
            <pc:docMk/>
            <pc:sldMk cId="3005074068" sldId="284"/>
            <ac:spMk id="6" creationId="{94711C77-A6AC-4422-A377-C4A88D733227}"/>
          </ac:spMkLst>
        </pc:spChg>
      </pc:sldChg>
      <pc:sldChg chg="mod">
        <pc:chgData name="Nicholas Scaltrito" userId="S::nicholas@planetark.org::5f89ba4f-46a3-4ba7-ad79-10e5ed4f9ede" providerId="AD" clId="Web-{EC15198D-AE48-70E4-7CA5-3B009C2E788A}" dt="2023-05-12T05:02:50.892" v="2"/>
        <pc:sldMkLst>
          <pc:docMk/>
          <pc:sldMk cId="1303216485" sldId="285"/>
        </pc:sldMkLst>
      </pc:sldChg>
      <pc:sldChg chg="mod">
        <pc:chgData name="Nicholas Scaltrito" userId="S::nicholas@planetark.org::5f89ba4f-46a3-4ba7-ad79-10e5ed4f9ede" providerId="AD" clId="Web-{EC15198D-AE48-70E4-7CA5-3B009C2E788A}" dt="2023-05-12T05:02:50.892" v="2"/>
        <pc:sldMkLst>
          <pc:docMk/>
          <pc:sldMk cId="1700743921" sldId="286"/>
        </pc:sldMkLst>
      </pc:sldChg>
      <pc:sldChg chg="mod">
        <pc:chgData name="Nicholas Scaltrito" userId="S::nicholas@planetark.org::5f89ba4f-46a3-4ba7-ad79-10e5ed4f9ede" providerId="AD" clId="Web-{EC15198D-AE48-70E4-7CA5-3B009C2E788A}" dt="2023-05-12T05:02:50.892" v="2"/>
        <pc:sldMkLst>
          <pc:docMk/>
          <pc:sldMk cId="1968611100" sldId="287"/>
        </pc:sldMkLst>
      </pc:sldChg>
      <pc:sldChg chg="mod">
        <pc:chgData name="Nicholas Scaltrito" userId="S::nicholas@planetark.org::5f89ba4f-46a3-4ba7-ad79-10e5ed4f9ede" providerId="AD" clId="Web-{EC15198D-AE48-70E4-7CA5-3B009C2E788A}" dt="2023-05-12T05:02:50.892" v="2"/>
        <pc:sldMkLst>
          <pc:docMk/>
          <pc:sldMk cId="1191993767" sldId="288"/>
        </pc:sldMkLst>
      </pc:sldChg>
      <pc:sldChg chg="mod">
        <pc:chgData name="Nicholas Scaltrito" userId="S::nicholas@planetark.org::5f89ba4f-46a3-4ba7-ad79-10e5ed4f9ede" providerId="AD" clId="Web-{EC15198D-AE48-70E4-7CA5-3B009C2E788A}" dt="2023-05-12T05:02:50.892" v="2"/>
        <pc:sldMkLst>
          <pc:docMk/>
          <pc:sldMk cId="1987429213" sldId="289"/>
        </pc:sldMkLst>
      </pc:sldChg>
      <pc:sldChg chg="mod">
        <pc:chgData name="Nicholas Scaltrito" userId="S::nicholas@planetark.org::5f89ba4f-46a3-4ba7-ad79-10e5ed4f9ede" providerId="AD" clId="Web-{EC15198D-AE48-70E4-7CA5-3B009C2E788A}" dt="2023-05-12T05:02:50.892" v="2"/>
        <pc:sldMkLst>
          <pc:docMk/>
          <pc:sldMk cId="1138684807" sldId="290"/>
        </pc:sldMkLst>
      </pc:sldChg>
      <pc:sldChg chg="delSp modSp mod">
        <pc:chgData name="Nicholas Scaltrito" userId="S::nicholas@planetark.org::5f89ba4f-46a3-4ba7-ad79-10e5ed4f9ede" providerId="AD" clId="Web-{EC15198D-AE48-70E4-7CA5-3B009C2E788A}" dt="2023-05-12T05:07:12.195" v="37"/>
        <pc:sldMkLst>
          <pc:docMk/>
          <pc:sldMk cId="3080616076" sldId="291"/>
        </pc:sldMkLst>
        <pc:spChg chg="del">
          <ac:chgData name="Nicholas Scaltrito" userId="S::nicholas@planetark.org::5f89ba4f-46a3-4ba7-ad79-10e5ed4f9ede" providerId="AD" clId="Web-{EC15198D-AE48-70E4-7CA5-3B009C2E788A}" dt="2023-05-12T05:07:12.195" v="37"/>
          <ac:spMkLst>
            <pc:docMk/>
            <pc:sldMk cId="3080616076" sldId="291"/>
            <ac:spMk id="5" creationId="{3825F045-91CF-4EF4-BBC9-2F89AC6C9298}"/>
          </ac:spMkLst>
        </pc:spChg>
        <pc:spChg chg="del mod">
          <ac:chgData name="Nicholas Scaltrito" userId="S::nicholas@planetark.org::5f89ba4f-46a3-4ba7-ad79-10e5ed4f9ede" providerId="AD" clId="Web-{EC15198D-AE48-70E4-7CA5-3B009C2E788A}" dt="2023-05-12T05:07:11.383" v="36"/>
          <ac:spMkLst>
            <pc:docMk/>
            <pc:sldMk cId="3080616076" sldId="291"/>
            <ac:spMk id="6" creationId="{94711C77-A6AC-4422-A377-C4A88D733227}"/>
          </ac:spMkLst>
        </pc:spChg>
      </pc:sldChg>
      <pc:sldChg chg="delSp modSp mod">
        <pc:chgData name="Nicholas Scaltrito" userId="S::nicholas@planetark.org::5f89ba4f-46a3-4ba7-ad79-10e5ed4f9ede" providerId="AD" clId="Web-{EC15198D-AE48-70E4-7CA5-3B009C2E788A}" dt="2023-05-12T05:07:06.570" v="34"/>
        <pc:sldMkLst>
          <pc:docMk/>
          <pc:sldMk cId="2554789131" sldId="292"/>
        </pc:sldMkLst>
        <pc:spChg chg="del mod">
          <ac:chgData name="Nicholas Scaltrito" userId="S::nicholas@planetark.org::5f89ba4f-46a3-4ba7-ad79-10e5ed4f9ede" providerId="AD" clId="Web-{EC15198D-AE48-70E4-7CA5-3B009C2E788A}" dt="2023-05-12T05:07:03.570" v="33"/>
          <ac:spMkLst>
            <pc:docMk/>
            <pc:sldMk cId="2554789131" sldId="292"/>
            <ac:spMk id="4" creationId="{44D2C598-95D4-5018-C528-EBE10A380687}"/>
          </ac:spMkLst>
        </pc:spChg>
        <pc:spChg chg="del">
          <ac:chgData name="Nicholas Scaltrito" userId="S::nicholas@planetark.org::5f89ba4f-46a3-4ba7-ad79-10e5ed4f9ede" providerId="AD" clId="Web-{EC15198D-AE48-70E4-7CA5-3B009C2E788A}" dt="2023-05-12T05:07:06.570" v="34"/>
          <ac:spMkLst>
            <pc:docMk/>
            <pc:sldMk cId="2554789131" sldId="292"/>
            <ac:spMk id="5" creationId="{81A788CA-7FBB-424A-A282-B60EF096FD9E}"/>
          </ac:spMkLst>
        </pc:spChg>
      </pc:sldChg>
      <pc:sldChg chg="mod">
        <pc:chgData name="Nicholas Scaltrito" userId="S::nicholas@planetark.org::5f89ba4f-46a3-4ba7-ad79-10e5ed4f9ede" providerId="AD" clId="Web-{EC15198D-AE48-70E4-7CA5-3B009C2E788A}" dt="2023-05-12T05:02:50.892" v="2"/>
        <pc:sldMkLst>
          <pc:docMk/>
          <pc:sldMk cId="1565649280" sldId="293"/>
        </pc:sldMkLst>
      </pc:sldChg>
      <pc:sldChg chg="mod ord">
        <pc:chgData name="Nicholas Scaltrito" userId="S::nicholas@planetark.org::5f89ba4f-46a3-4ba7-ad79-10e5ed4f9ede" providerId="AD" clId="Web-{EC15198D-AE48-70E4-7CA5-3B009C2E788A}" dt="2023-05-12T05:08:59.838" v="56"/>
        <pc:sldMkLst>
          <pc:docMk/>
          <pc:sldMk cId="2043879056" sldId="294"/>
        </pc:sldMkLst>
      </pc:sldChg>
      <pc:sldChg chg="mod ord">
        <pc:chgData name="Nicholas Scaltrito" userId="S::nicholas@planetark.org::5f89ba4f-46a3-4ba7-ad79-10e5ed4f9ede" providerId="AD" clId="Web-{EC15198D-AE48-70E4-7CA5-3B009C2E788A}" dt="2023-05-12T05:08:59.838" v="54"/>
        <pc:sldMkLst>
          <pc:docMk/>
          <pc:sldMk cId="436963210" sldId="295"/>
        </pc:sldMkLst>
      </pc:sldChg>
      <pc:sldChg chg="mod">
        <pc:chgData name="Nicholas Scaltrito" userId="S::nicholas@planetark.org::5f89ba4f-46a3-4ba7-ad79-10e5ed4f9ede" providerId="AD" clId="Web-{EC15198D-AE48-70E4-7CA5-3B009C2E788A}" dt="2023-05-12T05:02:50.892" v="2"/>
        <pc:sldMkLst>
          <pc:docMk/>
          <pc:sldMk cId="4229359471" sldId="300"/>
        </pc:sldMkLst>
      </pc:sldChg>
      <pc:sldChg chg="modSp mod ord">
        <pc:chgData name="Nicholas Scaltrito" userId="S::nicholas@planetark.org::5f89ba4f-46a3-4ba7-ad79-10e5ed4f9ede" providerId="AD" clId="Web-{EC15198D-AE48-70E4-7CA5-3B009C2E788A}" dt="2023-05-12T05:08:59.838" v="55"/>
        <pc:sldMkLst>
          <pc:docMk/>
          <pc:sldMk cId="452708098" sldId="302"/>
        </pc:sldMkLst>
        <pc:spChg chg="mod">
          <ac:chgData name="Nicholas Scaltrito" userId="S::nicholas@planetark.org::5f89ba4f-46a3-4ba7-ad79-10e5ed4f9ede" providerId="AD" clId="Web-{EC15198D-AE48-70E4-7CA5-3B009C2E788A}" dt="2023-05-12T05:04:13.707" v="8" actId="20577"/>
          <ac:spMkLst>
            <pc:docMk/>
            <pc:sldMk cId="452708098" sldId="302"/>
            <ac:spMk id="19" creationId="{D1D64D41-7B16-4DF1-9CFD-D1A92ECAAAF1}"/>
          </ac:spMkLst>
        </pc:spChg>
      </pc:sldChg>
      <pc:sldChg chg="modSp mod">
        <pc:chgData name="Nicholas Scaltrito" userId="S::nicholas@planetark.org::5f89ba4f-46a3-4ba7-ad79-10e5ed4f9ede" providerId="AD" clId="Web-{EC15198D-AE48-70E4-7CA5-3B009C2E788A}" dt="2023-05-12T05:04:03.659" v="7" actId="20577"/>
        <pc:sldMkLst>
          <pc:docMk/>
          <pc:sldMk cId="3989567080" sldId="307"/>
        </pc:sldMkLst>
        <pc:spChg chg="mod">
          <ac:chgData name="Nicholas Scaltrito" userId="S::nicholas@planetark.org::5f89ba4f-46a3-4ba7-ad79-10e5ed4f9ede" providerId="AD" clId="Web-{EC15198D-AE48-70E4-7CA5-3B009C2E788A}" dt="2023-05-12T05:04:03.659" v="7" actId="20577"/>
          <ac:spMkLst>
            <pc:docMk/>
            <pc:sldMk cId="3989567080" sldId="307"/>
            <ac:spMk id="19" creationId="{D1D64D41-7B16-4DF1-9CFD-D1A92ECAAAF1}"/>
          </ac:spMkLst>
        </pc:spChg>
      </pc:sldChg>
      <pc:sldChg chg="mod">
        <pc:chgData name="Nicholas Scaltrito" userId="S::nicholas@planetark.org::5f89ba4f-46a3-4ba7-ad79-10e5ed4f9ede" providerId="AD" clId="Web-{EC15198D-AE48-70E4-7CA5-3B009C2E788A}" dt="2023-05-12T05:02:50.892" v="2"/>
        <pc:sldMkLst>
          <pc:docMk/>
          <pc:sldMk cId="1351077661" sldId="311"/>
        </pc:sldMkLst>
      </pc:sldChg>
      <pc:sldChg chg="mod">
        <pc:chgData name="Nicholas Scaltrito" userId="S::nicholas@planetark.org::5f89ba4f-46a3-4ba7-ad79-10e5ed4f9ede" providerId="AD" clId="Web-{EC15198D-AE48-70E4-7CA5-3B009C2E788A}" dt="2023-05-12T05:02:50.892" v="2"/>
        <pc:sldMkLst>
          <pc:docMk/>
          <pc:sldMk cId="3551558045" sldId="312"/>
        </pc:sldMkLst>
      </pc:sldChg>
      <pc:sldChg chg="mod">
        <pc:chgData name="Nicholas Scaltrito" userId="S::nicholas@planetark.org::5f89ba4f-46a3-4ba7-ad79-10e5ed4f9ede" providerId="AD" clId="Web-{EC15198D-AE48-70E4-7CA5-3B009C2E788A}" dt="2023-05-12T05:02:50.892" v="2"/>
        <pc:sldMkLst>
          <pc:docMk/>
          <pc:sldMk cId="4229067022" sldId="313"/>
        </pc:sldMkLst>
      </pc:sldChg>
      <pc:sldChg chg="mod">
        <pc:chgData name="Nicholas Scaltrito" userId="S::nicholas@planetark.org::5f89ba4f-46a3-4ba7-ad79-10e5ed4f9ede" providerId="AD" clId="Web-{EC15198D-AE48-70E4-7CA5-3B009C2E788A}" dt="2023-05-12T05:02:50.892" v="2"/>
        <pc:sldMkLst>
          <pc:docMk/>
          <pc:sldMk cId="1276788286" sldId="314"/>
        </pc:sldMkLst>
      </pc:sldChg>
      <pc:sldChg chg="mod">
        <pc:chgData name="Nicholas Scaltrito" userId="S::nicholas@planetark.org::5f89ba4f-46a3-4ba7-ad79-10e5ed4f9ede" providerId="AD" clId="Web-{EC15198D-AE48-70E4-7CA5-3B009C2E788A}" dt="2023-05-12T05:02:50.892" v="2"/>
        <pc:sldMkLst>
          <pc:docMk/>
          <pc:sldMk cId="2922987952" sldId="315"/>
        </pc:sldMkLst>
      </pc:sldChg>
      <pc:sldChg chg="delSp mod">
        <pc:chgData name="Nicholas Scaltrito" userId="S::nicholas@planetark.org::5f89ba4f-46a3-4ba7-ad79-10e5ed4f9ede" providerId="AD" clId="Web-{EC15198D-AE48-70E4-7CA5-3B009C2E788A}" dt="2023-05-12T05:06:39.866" v="21"/>
        <pc:sldMkLst>
          <pc:docMk/>
          <pc:sldMk cId="4099260087" sldId="316"/>
        </pc:sldMkLst>
        <pc:spChg chg="del">
          <ac:chgData name="Nicholas Scaltrito" userId="S::nicholas@planetark.org::5f89ba4f-46a3-4ba7-ad79-10e5ed4f9ede" providerId="AD" clId="Web-{EC15198D-AE48-70E4-7CA5-3B009C2E788A}" dt="2023-05-12T05:06:39.304" v="20"/>
          <ac:spMkLst>
            <pc:docMk/>
            <pc:sldMk cId="4099260087" sldId="316"/>
            <ac:spMk id="6" creationId="{94711C77-A6AC-4422-A377-C4A88D733227}"/>
          </ac:spMkLst>
        </pc:spChg>
        <pc:spChg chg="del">
          <ac:chgData name="Nicholas Scaltrito" userId="S::nicholas@planetark.org::5f89ba4f-46a3-4ba7-ad79-10e5ed4f9ede" providerId="AD" clId="Web-{EC15198D-AE48-70E4-7CA5-3B009C2E788A}" dt="2023-05-12T05:06:39.866" v="21"/>
          <ac:spMkLst>
            <pc:docMk/>
            <pc:sldMk cId="4099260087" sldId="316"/>
            <ac:spMk id="9" creationId="{6BAC720A-C7BE-8546-8967-6BB9FE0A8E8F}"/>
          </ac:spMkLst>
        </pc:spChg>
      </pc:sldChg>
      <pc:sldMasterChg chg="mod setBg modSldLayout">
        <pc:chgData name="Nicholas Scaltrito" userId="S::nicholas@planetark.org::5f89ba4f-46a3-4ba7-ad79-10e5ed4f9ede" providerId="AD" clId="Web-{EC15198D-AE48-70E4-7CA5-3B009C2E788A}" dt="2023-05-12T05:02:50.892" v="2"/>
        <pc:sldMasterMkLst>
          <pc:docMk/>
          <pc:sldMasterMk cId="2460954070" sldId="2147483660"/>
        </pc:sldMasterMkLst>
        <pc:sldLayoutChg chg="mod">
          <pc:chgData name="Nicholas Scaltrito" userId="S::nicholas@planetark.org::5f89ba4f-46a3-4ba7-ad79-10e5ed4f9ede" providerId="AD" clId="Web-{EC15198D-AE48-70E4-7CA5-3B009C2E788A}" dt="2023-05-12T05:02:50.892" v="2"/>
          <pc:sldLayoutMkLst>
            <pc:docMk/>
            <pc:sldMasterMk cId="2460954070" sldId="2147483660"/>
            <pc:sldLayoutMk cId="2385387890" sldId="2147483661"/>
          </pc:sldLayoutMkLst>
        </pc:sldLayoutChg>
        <pc:sldLayoutChg chg="mod">
          <pc:chgData name="Nicholas Scaltrito" userId="S::nicholas@planetark.org::5f89ba4f-46a3-4ba7-ad79-10e5ed4f9ede" providerId="AD" clId="Web-{EC15198D-AE48-70E4-7CA5-3B009C2E788A}" dt="2023-05-12T05:02:50.892" v="2"/>
          <pc:sldLayoutMkLst>
            <pc:docMk/>
            <pc:sldMasterMk cId="2460954070" sldId="2147483660"/>
            <pc:sldLayoutMk cId="949138452" sldId="2147483662"/>
          </pc:sldLayoutMkLst>
        </pc:sldLayoutChg>
        <pc:sldLayoutChg chg="mod">
          <pc:chgData name="Nicholas Scaltrito" userId="S::nicholas@planetark.org::5f89ba4f-46a3-4ba7-ad79-10e5ed4f9ede" providerId="AD" clId="Web-{EC15198D-AE48-70E4-7CA5-3B009C2E788A}" dt="2023-05-12T05:02:50.892" v="2"/>
          <pc:sldLayoutMkLst>
            <pc:docMk/>
            <pc:sldMasterMk cId="2460954070" sldId="2147483660"/>
            <pc:sldLayoutMk cId="2591524520" sldId="2147483663"/>
          </pc:sldLayoutMkLst>
        </pc:sldLayoutChg>
        <pc:sldLayoutChg chg="mod">
          <pc:chgData name="Nicholas Scaltrito" userId="S::nicholas@planetark.org::5f89ba4f-46a3-4ba7-ad79-10e5ed4f9ede" providerId="AD" clId="Web-{EC15198D-AE48-70E4-7CA5-3B009C2E788A}" dt="2023-05-12T05:02:50.892" v="2"/>
          <pc:sldLayoutMkLst>
            <pc:docMk/>
            <pc:sldMasterMk cId="2460954070" sldId="2147483660"/>
            <pc:sldLayoutMk cId="1203092039" sldId="2147483664"/>
          </pc:sldLayoutMkLst>
        </pc:sldLayoutChg>
        <pc:sldLayoutChg chg="mod">
          <pc:chgData name="Nicholas Scaltrito" userId="S::nicholas@planetark.org::5f89ba4f-46a3-4ba7-ad79-10e5ed4f9ede" providerId="AD" clId="Web-{EC15198D-AE48-70E4-7CA5-3B009C2E788A}" dt="2023-05-12T05:02:50.892" v="2"/>
          <pc:sldLayoutMkLst>
            <pc:docMk/>
            <pc:sldMasterMk cId="2460954070" sldId="2147483660"/>
            <pc:sldLayoutMk cId="3733172339" sldId="2147483665"/>
          </pc:sldLayoutMkLst>
        </pc:sldLayoutChg>
        <pc:sldLayoutChg chg="mod">
          <pc:chgData name="Nicholas Scaltrito" userId="S::nicholas@planetark.org::5f89ba4f-46a3-4ba7-ad79-10e5ed4f9ede" providerId="AD" clId="Web-{EC15198D-AE48-70E4-7CA5-3B009C2E788A}" dt="2023-05-12T05:02:50.892" v="2"/>
          <pc:sldLayoutMkLst>
            <pc:docMk/>
            <pc:sldMasterMk cId="2460954070" sldId="2147483660"/>
            <pc:sldLayoutMk cId="3210312558" sldId="2147483666"/>
          </pc:sldLayoutMkLst>
        </pc:sldLayoutChg>
        <pc:sldLayoutChg chg="mod">
          <pc:chgData name="Nicholas Scaltrito" userId="S::nicholas@planetark.org::5f89ba4f-46a3-4ba7-ad79-10e5ed4f9ede" providerId="AD" clId="Web-{EC15198D-AE48-70E4-7CA5-3B009C2E788A}" dt="2023-05-12T05:02:50.892" v="2"/>
          <pc:sldLayoutMkLst>
            <pc:docMk/>
            <pc:sldMasterMk cId="2460954070" sldId="2147483660"/>
            <pc:sldLayoutMk cId="3146388984" sldId="2147483667"/>
          </pc:sldLayoutMkLst>
        </pc:sldLayoutChg>
        <pc:sldLayoutChg chg="mod">
          <pc:chgData name="Nicholas Scaltrito" userId="S::nicholas@planetark.org::5f89ba4f-46a3-4ba7-ad79-10e5ed4f9ede" providerId="AD" clId="Web-{EC15198D-AE48-70E4-7CA5-3B009C2E788A}" dt="2023-05-12T05:02:50.892" v="2"/>
          <pc:sldLayoutMkLst>
            <pc:docMk/>
            <pc:sldMasterMk cId="2460954070" sldId="2147483660"/>
            <pc:sldLayoutMk cId="3171841454" sldId="2147483668"/>
          </pc:sldLayoutMkLst>
        </pc:sldLayoutChg>
        <pc:sldLayoutChg chg="mod">
          <pc:chgData name="Nicholas Scaltrito" userId="S::nicholas@planetark.org::5f89ba4f-46a3-4ba7-ad79-10e5ed4f9ede" providerId="AD" clId="Web-{EC15198D-AE48-70E4-7CA5-3B009C2E788A}" dt="2023-05-12T05:02:50.892" v="2"/>
          <pc:sldLayoutMkLst>
            <pc:docMk/>
            <pc:sldMasterMk cId="2460954070" sldId="2147483660"/>
            <pc:sldLayoutMk cId="1718958274" sldId="2147483669"/>
          </pc:sldLayoutMkLst>
        </pc:sldLayoutChg>
        <pc:sldLayoutChg chg="mod">
          <pc:chgData name="Nicholas Scaltrito" userId="S::nicholas@planetark.org::5f89ba4f-46a3-4ba7-ad79-10e5ed4f9ede" providerId="AD" clId="Web-{EC15198D-AE48-70E4-7CA5-3B009C2E788A}" dt="2023-05-12T05:02:50.892" v="2"/>
          <pc:sldLayoutMkLst>
            <pc:docMk/>
            <pc:sldMasterMk cId="2460954070" sldId="2147483660"/>
            <pc:sldLayoutMk cId="2202905451" sldId="2147483670"/>
          </pc:sldLayoutMkLst>
        </pc:sldLayoutChg>
        <pc:sldLayoutChg chg="mod">
          <pc:chgData name="Nicholas Scaltrito" userId="S::nicholas@planetark.org::5f89ba4f-46a3-4ba7-ad79-10e5ed4f9ede" providerId="AD" clId="Web-{EC15198D-AE48-70E4-7CA5-3B009C2E788A}" dt="2023-05-12T05:02:50.892" v="2"/>
          <pc:sldLayoutMkLst>
            <pc:docMk/>
            <pc:sldMasterMk cId="2460954070" sldId="2147483660"/>
            <pc:sldLayoutMk cId="3479445657" sldId="2147483671"/>
          </pc:sldLayoutMkLst>
        </pc:sldLayoutChg>
      </pc:sldMasterChg>
    </pc:docChg>
  </pc:docChgLst>
  <pc:docChgLst>
    <pc:chgData name="Nicholas Scaltrito" userId="S::nicholas@planetark.org::5f89ba4f-46a3-4ba7-ad79-10e5ed4f9ede" providerId="AD" clId="Web-{51681E4D-D79C-0E27-BC72-D11134BCAB5A}"/>
    <pc:docChg chg="addSld modSld sldOrd">
      <pc:chgData name="Nicholas Scaltrito" userId="S::nicholas@planetark.org::5f89ba4f-46a3-4ba7-ad79-10e5ed4f9ede" providerId="AD" clId="Web-{51681E4D-D79C-0E27-BC72-D11134BCAB5A}" dt="2022-07-14T04:00:18.565" v="184" actId="20577"/>
      <pc:docMkLst>
        <pc:docMk/>
      </pc:docMkLst>
      <pc:sldChg chg="delSp modSp">
        <pc:chgData name="Nicholas Scaltrito" userId="S::nicholas@planetark.org::5f89ba4f-46a3-4ba7-ad79-10e5ed4f9ede" providerId="AD" clId="Web-{51681E4D-D79C-0E27-BC72-D11134BCAB5A}" dt="2022-07-14T04:00:18.565" v="184" actId="20577"/>
        <pc:sldMkLst>
          <pc:docMk/>
          <pc:sldMk cId="109857222" sldId="256"/>
        </pc:sldMkLst>
        <pc:spChg chg="mod">
          <ac:chgData name="Nicholas Scaltrito" userId="S::nicholas@planetark.org::5f89ba4f-46a3-4ba7-ad79-10e5ed4f9ede" providerId="AD" clId="Web-{51681E4D-D79C-0E27-BC72-D11134BCAB5A}" dt="2022-07-14T04:00:18.565" v="184" actId="20577"/>
          <ac:spMkLst>
            <pc:docMk/>
            <pc:sldMk cId="109857222" sldId="256"/>
            <ac:spMk id="8" creationId="{8C4E742E-1E3F-4E6C-A2A9-CBCFB2FE15B8}"/>
          </ac:spMkLst>
        </pc:spChg>
        <pc:spChg chg="mod">
          <ac:chgData name="Nicholas Scaltrito" userId="S::nicholas@planetark.org::5f89ba4f-46a3-4ba7-ad79-10e5ed4f9ede" providerId="AD" clId="Web-{51681E4D-D79C-0E27-BC72-D11134BCAB5A}" dt="2022-07-14T03:59:43.299" v="183" actId="14100"/>
          <ac:spMkLst>
            <pc:docMk/>
            <pc:sldMk cId="109857222" sldId="256"/>
            <ac:spMk id="10" creationId="{9355F042-27C4-46E9-86EC-225B1A402380}"/>
          </ac:spMkLst>
        </pc:spChg>
        <pc:spChg chg="del">
          <ac:chgData name="Nicholas Scaltrito" userId="S::nicholas@planetark.org::5f89ba4f-46a3-4ba7-ad79-10e5ed4f9ede" providerId="AD" clId="Web-{51681E4D-D79C-0E27-BC72-D11134BCAB5A}" dt="2022-07-14T03:47:41.452" v="4"/>
          <ac:spMkLst>
            <pc:docMk/>
            <pc:sldMk cId="109857222" sldId="256"/>
            <ac:spMk id="11" creationId="{D86539D6-7B65-4B61-ABC0-432B352905AD}"/>
          </ac:spMkLst>
        </pc:spChg>
        <pc:spChg chg="del">
          <ac:chgData name="Nicholas Scaltrito" userId="S::nicholas@planetark.org::5f89ba4f-46a3-4ba7-ad79-10e5ed4f9ede" providerId="AD" clId="Web-{51681E4D-D79C-0E27-BC72-D11134BCAB5A}" dt="2022-07-14T03:47:42.061" v="5"/>
          <ac:spMkLst>
            <pc:docMk/>
            <pc:sldMk cId="109857222" sldId="256"/>
            <ac:spMk id="12" creationId="{2DC257D4-E82A-4700-BBCA-C27E9FC56FAF}"/>
          </ac:spMkLst>
        </pc:spChg>
        <pc:spChg chg="del">
          <ac:chgData name="Nicholas Scaltrito" userId="S::nicholas@planetark.org::5f89ba4f-46a3-4ba7-ad79-10e5ed4f9ede" providerId="AD" clId="Web-{51681E4D-D79C-0E27-BC72-D11134BCAB5A}" dt="2022-07-14T03:47:42.593" v="6"/>
          <ac:spMkLst>
            <pc:docMk/>
            <pc:sldMk cId="109857222" sldId="256"/>
            <ac:spMk id="13" creationId="{4D7DC0A7-C29A-4C5A-8FB9-025F721A2B7C}"/>
          </ac:spMkLst>
        </pc:spChg>
        <pc:spChg chg="del">
          <ac:chgData name="Nicholas Scaltrito" userId="S::nicholas@planetark.org::5f89ba4f-46a3-4ba7-ad79-10e5ed4f9ede" providerId="AD" clId="Web-{51681E4D-D79C-0E27-BC72-D11134BCAB5A}" dt="2022-07-14T03:47:44.827" v="9"/>
          <ac:spMkLst>
            <pc:docMk/>
            <pc:sldMk cId="109857222" sldId="256"/>
            <ac:spMk id="15" creationId="{01713A35-0DA7-437D-A358-7F8EAD5C8B99}"/>
          </ac:spMkLst>
        </pc:spChg>
        <pc:spChg chg="del">
          <ac:chgData name="Nicholas Scaltrito" userId="S::nicholas@planetark.org::5f89ba4f-46a3-4ba7-ad79-10e5ed4f9ede" providerId="AD" clId="Web-{51681E4D-D79C-0E27-BC72-D11134BCAB5A}" dt="2022-07-14T03:47:43.530" v="7"/>
          <ac:spMkLst>
            <pc:docMk/>
            <pc:sldMk cId="109857222" sldId="256"/>
            <ac:spMk id="16" creationId="{A29B8E51-D011-479C-8905-58B65AA3A45E}"/>
          </ac:spMkLst>
        </pc:spChg>
        <pc:spChg chg="del">
          <ac:chgData name="Nicholas Scaltrito" userId="S::nicholas@planetark.org::5f89ba4f-46a3-4ba7-ad79-10e5ed4f9ede" providerId="AD" clId="Web-{51681E4D-D79C-0E27-BC72-D11134BCAB5A}" dt="2022-07-14T03:47:44.186" v="8"/>
          <ac:spMkLst>
            <pc:docMk/>
            <pc:sldMk cId="109857222" sldId="256"/>
            <ac:spMk id="17" creationId="{DF8FDCF8-AE6C-4F62-BAC6-C17ECB09DAAC}"/>
          </ac:spMkLst>
        </pc:spChg>
        <pc:picChg chg="mod">
          <ac:chgData name="Nicholas Scaltrito" userId="S::nicholas@planetark.org::5f89ba4f-46a3-4ba7-ad79-10e5ed4f9ede" providerId="AD" clId="Web-{51681E4D-D79C-0E27-BC72-D11134BCAB5A}" dt="2022-07-14T03:47:50.499" v="10" actId="1076"/>
          <ac:picMkLst>
            <pc:docMk/>
            <pc:sldMk cId="109857222" sldId="256"/>
            <ac:picMk id="5" creationId="{CF5C2932-00C8-444C-AEDE-FD16E3547359}"/>
          </ac:picMkLst>
        </pc:picChg>
      </pc:sldChg>
      <pc:sldChg chg="delSp">
        <pc:chgData name="Nicholas Scaltrito" userId="S::nicholas@planetark.org::5f89ba4f-46a3-4ba7-ad79-10e5ed4f9ede" providerId="AD" clId="Web-{51681E4D-D79C-0E27-BC72-D11134BCAB5A}" dt="2022-07-14T03:47:36.233" v="3"/>
        <pc:sldMkLst>
          <pc:docMk/>
          <pc:sldMk cId="3470160888" sldId="257"/>
        </pc:sldMkLst>
        <pc:spChg chg="del">
          <ac:chgData name="Nicholas Scaltrito" userId="S::nicholas@planetark.org::5f89ba4f-46a3-4ba7-ad79-10e5ed4f9ede" providerId="AD" clId="Web-{51681E4D-D79C-0E27-BC72-D11134BCAB5A}" dt="2022-07-14T03:47:36.233" v="3"/>
          <ac:spMkLst>
            <pc:docMk/>
            <pc:sldMk cId="3470160888" sldId="257"/>
            <ac:spMk id="8" creationId="{3FCF7834-CF53-43F8-B0D5-FDC9E6F0DE33}"/>
          </ac:spMkLst>
        </pc:spChg>
        <pc:spChg chg="del">
          <ac:chgData name="Nicholas Scaltrito" userId="S::nicholas@planetark.org::5f89ba4f-46a3-4ba7-ad79-10e5ed4f9ede" providerId="AD" clId="Web-{51681E4D-D79C-0E27-BC72-D11134BCAB5A}" dt="2022-07-14T03:47:34.983" v="1"/>
          <ac:spMkLst>
            <pc:docMk/>
            <pc:sldMk cId="3470160888" sldId="257"/>
            <ac:spMk id="10" creationId="{EC254B34-75A5-4F52-AF37-2FAD69018117}"/>
          </ac:spMkLst>
        </pc:spChg>
        <pc:spChg chg="del">
          <ac:chgData name="Nicholas Scaltrito" userId="S::nicholas@planetark.org::5f89ba4f-46a3-4ba7-ad79-10e5ed4f9ede" providerId="AD" clId="Web-{51681E4D-D79C-0E27-BC72-D11134BCAB5A}" dt="2022-07-14T03:47:35.514" v="2"/>
          <ac:spMkLst>
            <pc:docMk/>
            <pc:sldMk cId="3470160888" sldId="257"/>
            <ac:spMk id="12" creationId="{4ECE29EF-7147-4ECD-957E-7E43FD2C9BBA}"/>
          </ac:spMkLst>
        </pc:spChg>
      </pc:sldChg>
      <pc:sldChg chg="delSp modSp">
        <pc:chgData name="Nicholas Scaltrito" userId="S::nicholas@planetark.org::5f89ba4f-46a3-4ba7-ad79-10e5ed4f9ede" providerId="AD" clId="Web-{51681E4D-D79C-0E27-BC72-D11134BCAB5A}" dt="2022-07-14T03:49:06.938" v="50" actId="1076"/>
        <pc:sldMkLst>
          <pc:docMk/>
          <pc:sldMk cId="2811907189" sldId="259"/>
        </pc:sldMkLst>
        <pc:spChg chg="del">
          <ac:chgData name="Nicholas Scaltrito" userId="S::nicholas@planetark.org::5f89ba4f-46a3-4ba7-ad79-10e5ed4f9ede" providerId="AD" clId="Web-{51681E4D-D79C-0E27-BC72-D11134BCAB5A}" dt="2022-07-14T03:48:44.297" v="42"/>
          <ac:spMkLst>
            <pc:docMk/>
            <pc:sldMk cId="2811907189" sldId="259"/>
            <ac:spMk id="4" creationId="{29F7D397-EEAE-1F49-9724-B66D54A2F201}"/>
          </ac:spMkLst>
        </pc:spChg>
        <pc:spChg chg="del">
          <ac:chgData name="Nicholas Scaltrito" userId="S::nicholas@planetark.org::5f89ba4f-46a3-4ba7-ad79-10e5ed4f9ede" providerId="AD" clId="Web-{51681E4D-D79C-0E27-BC72-D11134BCAB5A}" dt="2022-07-14T03:48:42.391" v="41"/>
          <ac:spMkLst>
            <pc:docMk/>
            <pc:sldMk cId="2811907189" sldId="259"/>
            <ac:spMk id="5" creationId="{34E7EC3E-4C41-A24E-AA1B-1C9FAF347494}"/>
          </ac:spMkLst>
        </pc:spChg>
        <pc:spChg chg="del">
          <ac:chgData name="Nicholas Scaltrito" userId="S::nicholas@planetark.org::5f89ba4f-46a3-4ba7-ad79-10e5ed4f9ede" providerId="AD" clId="Web-{51681E4D-D79C-0E27-BC72-D11134BCAB5A}" dt="2022-07-14T03:48:46.032" v="43"/>
          <ac:spMkLst>
            <pc:docMk/>
            <pc:sldMk cId="2811907189" sldId="259"/>
            <ac:spMk id="6" creationId="{ED5A37F4-5511-CD46-A1D9-074C9D8612BC}"/>
          </ac:spMkLst>
        </pc:spChg>
        <pc:spChg chg="mod">
          <ac:chgData name="Nicholas Scaltrito" userId="S::nicholas@planetark.org::5f89ba4f-46a3-4ba7-ad79-10e5ed4f9ede" providerId="AD" clId="Web-{51681E4D-D79C-0E27-BC72-D11134BCAB5A}" dt="2022-07-14T03:49:06.938" v="50" actId="1076"/>
          <ac:spMkLst>
            <pc:docMk/>
            <pc:sldMk cId="2811907189" sldId="259"/>
            <ac:spMk id="10" creationId="{DE340918-95C7-6B47-A5EA-EF991889AAB2}"/>
          </ac:spMkLst>
        </pc:spChg>
      </pc:sldChg>
      <pc:sldChg chg="addSp delSp modSp">
        <pc:chgData name="Nicholas Scaltrito" userId="S::nicholas@planetark.org::5f89ba4f-46a3-4ba7-ad79-10e5ed4f9ede" providerId="AD" clId="Web-{51681E4D-D79C-0E27-BC72-D11134BCAB5A}" dt="2022-07-14T03:58:23.406" v="137" actId="20577"/>
        <pc:sldMkLst>
          <pc:docMk/>
          <pc:sldMk cId="847363552" sldId="268"/>
        </pc:sldMkLst>
        <pc:spChg chg="add del">
          <ac:chgData name="Nicholas Scaltrito" userId="S::nicholas@planetark.org::5f89ba4f-46a3-4ba7-ad79-10e5ed4f9ede" providerId="AD" clId="Web-{51681E4D-D79C-0E27-BC72-D11134BCAB5A}" dt="2022-07-14T03:57:56.858" v="129"/>
          <ac:spMkLst>
            <pc:docMk/>
            <pc:sldMk cId="847363552" sldId="268"/>
            <ac:spMk id="3" creationId="{76055A61-FDB3-08B9-FEEA-F6B51E4D7FBA}"/>
          </ac:spMkLst>
        </pc:spChg>
        <pc:spChg chg="mod">
          <ac:chgData name="Nicholas Scaltrito" userId="S::nicholas@planetark.org::5f89ba4f-46a3-4ba7-ad79-10e5ed4f9ede" providerId="AD" clId="Web-{51681E4D-D79C-0E27-BC72-D11134BCAB5A}" dt="2022-07-14T03:58:09.452" v="132" actId="1076"/>
          <ac:spMkLst>
            <pc:docMk/>
            <pc:sldMk cId="847363552" sldId="268"/>
            <ac:spMk id="5" creationId="{4902EAF2-FCF2-4999-9B77-218831DBC1F4}"/>
          </ac:spMkLst>
        </pc:spChg>
        <pc:spChg chg="mod">
          <ac:chgData name="Nicholas Scaltrito" userId="S::nicholas@planetark.org::5f89ba4f-46a3-4ba7-ad79-10e5ed4f9ede" providerId="AD" clId="Web-{51681E4D-D79C-0E27-BC72-D11134BCAB5A}" dt="2022-07-14T03:58:06.890" v="130" actId="1076"/>
          <ac:spMkLst>
            <pc:docMk/>
            <pc:sldMk cId="847363552" sldId="268"/>
            <ac:spMk id="12" creationId="{C456D87C-E1BE-4368-A35E-21BCC70CC219}"/>
          </ac:spMkLst>
        </pc:spChg>
        <pc:spChg chg="mod">
          <ac:chgData name="Nicholas Scaltrito" userId="S::nicholas@planetark.org::5f89ba4f-46a3-4ba7-ad79-10e5ed4f9ede" providerId="AD" clId="Web-{51681E4D-D79C-0E27-BC72-D11134BCAB5A}" dt="2022-07-14T03:58:09.468" v="133" actId="1076"/>
          <ac:spMkLst>
            <pc:docMk/>
            <pc:sldMk cId="847363552" sldId="268"/>
            <ac:spMk id="14" creationId="{D70046D5-B485-494A-922B-17DE739F1AA3}"/>
          </ac:spMkLst>
        </pc:spChg>
        <pc:spChg chg="mod">
          <ac:chgData name="Nicholas Scaltrito" userId="S::nicholas@planetark.org::5f89ba4f-46a3-4ba7-ad79-10e5ed4f9ede" providerId="AD" clId="Web-{51681E4D-D79C-0E27-BC72-D11134BCAB5A}" dt="2022-07-14T03:58:23.406" v="137" actId="20577"/>
          <ac:spMkLst>
            <pc:docMk/>
            <pc:sldMk cId="847363552" sldId="268"/>
            <ac:spMk id="18" creationId="{35292EE6-5746-4D2A-B004-268A82E60694}"/>
          </ac:spMkLst>
        </pc:spChg>
        <pc:spChg chg="mod">
          <ac:chgData name="Nicholas Scaltrito" userId="S::nicholas@planetark.org::5f89ba4f-46a3-4ba7-ad79-10e5ed4f9ede" providerId="AD" clId="Web-{51681E4D-D79C-0E27-BC72-D11134BCAB5A}" dt="2022-07-14T03:58:06.906" v="131" actId="1076"/>
          <ac:spMkLst>
            <pc:docMk/>
            <pc:sldMk cId="847363552" sldId="268"/>
            <ac:spMk id="19" creationId="{6874BB53-C877-426A-850D-43600B3F24A8}"/>
          </ac:spMkLst>
        </pc:spChg>
        <pc:spChg chg="del">
          <ac:chgData name="Nicholas Scaltrito" userId="S::nicholas@planetark.org::5f89ba4f-46a3-4ba7-ad79-10e5ed4f9ede" providerId="AD" clId="Web-{51681E4D-D79C-0E27-BC72-D11134BCAB5A}" dt="2022-07-14T03:48:40.141" v="40"/>
          <ac:spMkLst>
            <pc:docMk/>
            <pc:sldMk cId="847363552" sldId="268"/>
            <ac:spMk id="29" creationId="{B5D81E6A-B55A-4573-A60D-4B2E83B35013}"/>
          </ac:spMkLst>
        </pc:spChg>
        <pc:spChg chg="del">
          <ac:chgData name="Nicholas Scaltrito" userId="S::nicholas@planetark.org::5f89ba4f-46a3-4ba7-ad79-10e5ed4f9ede" providerId="AD" clId="Web-{51681E4D-D79C-0E27-BC72-D11134BCAB5A}" dt="2022-07-14T03:48:39.610" v="39"/>
          <ac:spMkLst>
            <pc:docMk/>
            <pc:sldMk cId="847363552" sldId="268"/>
            <ac:spMk id="31" creationId="{132E57CB-D507-4598-8909-15EEA93C6E96}"/>
          </ac:spMkLst>
        </pc:spChg>
        <pc:spChg chg="del">
          <ac:chgData name="Nicholas Scaltrito" userId="S::nicholas@planetark.org::5f89ba4f-46a3-4ba7-ad79-10e5ed4f9ede" providerId="AD" clId="Web-{51681E4D-D79C-0E27-BC72-D11134BCAB5A}" dt="2022-07-14T03:48:39.094" v="38"/>
          <ac:spMkLst>
            <pc:docMk/>
            <pc:sldMk cId="847363552" sldId="268"/>
            <ac:spMk id="33" creationId="{53E58393-E2BB-4E90-B862-24E2B3B001CE}"/>
          </ac:spMkLst>
        </pc:spChg>
        <pc:spChg chg="del">
          <ac:chgData name="Nicholas Scaltrito" userId="S::nicholas@planetark.org::5f89ba4f-46a3-4ba7-ad79-10e5ed4f9ede" providerId="AD" clId="Web-{51681E4D-D79C-0E27-BC72-D11134BCAB5A}" dt="2022-07-14T03:48:38.266" v="37"/>
          <ac:spMkLst>
            <pc:docMk/>
            <pc:sldMk cId="847363552" sldId="268"/>
            <ac:spMk id="35" creationId="{0B0A6657-4A14-4340-851F-504F817D9CAE}"/>
          </ac:spMkLst>
        </pc:spChg>
        <pc:spChg chg="del">
          <ac:chgData name="Nicholas Scaltrito" userId="S::nicholas@planetark.org::5f89ba4f-46a3-4ba7-ad79-10e5ed4f9ede" providerId="AD" clId="Web-{51681E4D-D79C-0E27-BC72-D11134BCAB5A}" dt="2022-07-14T03:48:35.375" v="35"/>
          <ac:spMkLst>
            <pc:docMk/>
            <pc:sldMk cId="847363552" sldId="268"/>
            <ac:spMk id="37" creationId="{2D3A4C39-96C2-4B95-A74E-41B9A84AC9AC}"/>
          </ac:spMkLst>
        </pc:spChg>
        <pc:spChg chg="del">
          <ac:chgData name="Nicholas Scaltrito" userId="S::nicholas@planetark.org::5f89ba4f-46a3-4ba7-ad79-10e5ed4f9ede" providerId="AD" clId="Web-{51681E4D-D79C-0E27-BC72-D11134BCAB5A}" dt="2022-07-14T03:48:37.610" v="36"/>
          <ac:spMkLst>
            <pc:docMk/>
            <pc:sldMk cId="847363552" sldId="268"/>
            <ac:spMk id="39" creationId="{D4F7DEF7-081E-4CD1-83EE-B3A1AF0F9BC5}"/>
          </ac:spMkLst>
        </pc:spChg>
      </pc:sldChg>
      <pc:sldChg chg="delSp modSp">
        <pc:chgData name="Nicholas Scaltrito" userId="S::nicholas@planetark.org::5f89ba4f-46a3-4ba7-ad79-10e5ed4f9ede" providerId="AD" clId="Web-{51681E4D-D79C-0E27-BC72-D11134BCAB5A}" dt="2022-07-14T03:48:58.016" v="48" actId="1076"/>
        <pc:sldMkLst>
          <pc:docMk/>
          <pc:sldMk cId="1565649280" sldId="293"/>
        </pc:sldMkLst>
        <pc:spChg chg="mod">
          <ac:chgData name="Nicholas Scaltrito" userId="S::nicholas@planetark.org::5f89ba4f-46a3-4ba7-ad79-10e5ed4f9ede" providerId="AD" clId="Web-{51681E4D-D79C-0E27-BC72-D11134BCAB5A}" dt="2022-07-14T03:48:58.016" v="48" actId="1076"/>
          <ac:spMkLst>
            <pc:docMk/>
            <pc:sldMk cId="1565649280" sldId="293"/>
            <ac:spMk id="5" creationId="{44FF8F33-AC20-D34A-A5BA-D598E9BB8EC1}"/>
          </ac:spMkLst>
        </pc:spChg>
        <pc:spChg chg="del">
          <ac:chgData name="Nicholas Scaltrito" userId="S::nicholas@planetark.org::5f89ba4f-46a3-4ba7-ad79-10e5ed4f9ede" providerId="AD" clId="Web-{51681E4D-D79C-0E27-BC72-D11134BCAB5A}" dt="2022-07-14T03:48:48.938" v="45"/>
          <ac:spMkLst>
            <pc:docMk/>
            <pc:sldMk cId="1565649280" sldId="293"/>
            <ac:spMk id="8" creationId="{1CE929A8-489E-2A4F-AD52-4331EFFF7AD1}"/>
          </ac:spMkLst>
        </pc:spChg>
        <pc:spChg chg="del">
          <ac:chgData name="Nicholas Scaltrito" userId="S::nicholas@planetark.org::5f89ba4f-46a3-4ba7-ad79-10e5ed4f9ede" providerId="AD" clId="Web-{51681E4D-D79C-0E27-BC72-D11134BCAB5A}" dt="2022-07-14T03:48:47.563" v="44"/>
          <ac:spMkLst>
            <pc:docMk/>
            <pc:sldMk cId="1565649280" sldId="293"/>
            <ac:spMk id="9" creationId="{A6AAF4B8-CFDA-6148-A018-27C160B13400}"/>
          </ac:spMkLst>
        </pc:spChg>
        <pc:spChg chg="del">
          <ac:chgData name="Nicholas Scaltrito" userId="S::nicholas@planetark.org::5f89ba4f-46a3-4ba7-ad79-10e5ed4f9ede" providerId="AD" clId="Web-{51681E4D-D79C-0E27-BC72-D11134BCAB5A}" dt="2022-07-14T03:48:49.563" v="46"/>
          <ac:spMkLst>
            <pc:docMk/>
            <pc:sldMk cId="1565649280" sldId="293"/>
            <ac:spMk id="10" creationId="{1F79583E-00CF-DF44-85D4-4BBC4E9E74D4}"/>
          </ac:spMkLst>
        </pc:spChg>
      </pc:sldChg>
      <pc:sldChg chg="delSp">
        <pc:chgData name="Nicholas Scaltrito" userId="S::nicholas@planetark.org::5f89ba4f-46a3-4ba7-ad79-10e5ed4f9ede" providerId="AD" clId="Web-{51681E4D-D79C-0E27-BC72-D11134BCAB5A}" dt="2022-07-14T03:48:09.390" v="19"/>
        <pc:sldMkLst>
          <pc:docMk/>
          <pc:sldMk cId="4229359471" sldId="300"/>
        </pc:sldMkLst>
        <pc:spChg chg="del">
          <ac:chgData name="Nicholas Scaltrito" userId="S::nicholas@planetark.org::5f89ba4f-46a3-4ba7-ad79-10e5ed4f9ede" providerId="AD" clId="Web-{51681E4D-D79C-0E27-BC72-D11134BCAB5A}" dt="2022-07-14T03:48:09.390" v="19"/>
          <ac:spMkLst>
            <pc:docMk/>
            <pc:sldMk cId="4229359471" sldId="300"/>
            <ac:spMk id="8" creationId="{3FCF7834-CF53-43F8-B0D5-FDC9E6F0DE33}"/>
          </ac:spMkLst>
        </pc:spChg>
        <pc:spChg chg="del">
          <ac:chgData name="Nicholas Scaltrito" userId="S::nicholas@planetark.org::5f89ba4f-46a3-4ba7-ad79-10e5ed4f9ede" providerId="AD" clId="Web-{51681E4D-D79C-0E27-BC72-D11134BCAB5A}" dt="2022-07-14T03:48:08.765" v="18"/>
          <ac:spMkLst>
            <pc:docMk/>
            <pc:sldMk cId="4229359471" sldId="300"/>
            <ac:spMk id="10" creationId="{EC254B34-75A5-4F52-AF37-2FAD69018117}"/>
          </ac:spMkLst>
        </pc:spChg>
        <pc:spChg chg="del">
          <ac:chgData name="Nicholas Scaltrito" userId="S::nicholas@planetark.org::5f89ba4f-46a3-4ba7-ad79-10e5ed4f9ede" providerId="AD" clId="Web-{51681E4D-D79C-0E27-BC72-D11134BCAB5A}" dt="2022-07-14T03:48:08.031" v="17"/>
          <ac:spMkLst>
            <pc:docMk/>
            <pc:sldMk cId="4229359471" sldId="300"/>
            <ac:spMk id="12" creationId="{4ECE29EF-7147-4ECD-957E-7E43FD2C9BBA}"/>
          </ac:spMkLst>
        </pc:spChg>
      </pc:sldChg>
      <pc:sldChg chg="delSp">
        <pc:chgData name="Nicholas Scaltrito" userId="S::nicholas@planetark.org::5f89ba4f-46a3-4ba7-ad79-10e5ed4f9ede" providerId="AD" clId="Web-{51681E4D-D79C-0E27-BC72-D11134BCAB5A}" dt="2022-07-14T03:48:21.093" v="28"/>
        <pc:sldMkLst>
          <pc:docMk/>
          <pc:sldMk cId="4047422939" sldId="301"/>
        </pc:sldMkLst>
        <pc:spChg chg="del">
          <ac:chgData name="Nicholas Scaltrito" userId="S::nicholas@planetark.org::5f89ba4f-46a3-4ba7-ad79-10e5ed4f9ede" providerId="AD" clId="Web-{51681E4D-D79C-0E27-BC72-D11134BCAB5A}" dt="2022-07-14T03:48:21.093" v="28"/>
          <ac:spMkLst>
            <pc:docMk/>
            <pc:sldMk cId="4047422939" sldId="301"/>
            <ac:spMk id="8" creationId="{3FCF7834-CF53-43F8-B0D5-FDC9E6F0DE33}"/>
          </ac:spMkLst>
        </pc:spChg>
        <pc:spChg chg="del">
          <ac:chgData name="Nicholas Scaltrito" userId="S::nicholas@planetark.org::5f89ba4f-46a3-4ba7-ad79-10e5ed4f9ede" providerId="AD" clId="Web-{51681E4D-D79C-0E27-BC72-D11134BCAB5A}" dt="2022-07-14T03:48:19.781" v="27"/>
          <ac:spMkLst>
            <pc:docMk/>
            <pc:sldMk cId="4047422939" sldId="301"/>
            <ac:spMk id="10" creationId="{EC254B34-75A5-4F52-AF37-2FAD69018117}"/>
          </ac:spMkLst>
        </pc:spChg>
        <pc:spChg chg="del">
          <ac:chgData name="Nicholas Scaltrito" userId="S::nicholas@planetark.org::5f89ba4f-46a3-4ba7-ad79-10e5ed4f9ede" providerId="AD" clId="Web-{51681E4D-D79C-0E27-BC72-D11134BCAB5A}" dt="2022-07-14T03:48:19.343" v="26"/>
          <ac:spMkLst>
            <pc:docMk/>
            <pc:sldMk cId="4047422939" sldId="301"/>
            <ac:spMk id="12" creationId="{4ECE29EF-7147-4ECD-957E-7E43FD2C9BBA}"/>
          </ac:spMkLst>
        </pc:spChg>
      </pc:sldChg>
      <pc:sldChg chg="delSp">
        <pc:chgData name="Nicholas Scaltrito" userId="S::nicholas@planetark.org::5f89ba4f-46a3-4ba7-ad79-10e5ed4f9ede" providerId="AD" clId="Web-{51681E4D-D79C-0E27-BC72-D11134BCAB5A}" dt="2022-07-14T03:48:03.593" v="16"/>
        <pc:sldMkLst>
          <pc:docMk/>
          <pc:sldMk cId="452708098" sldId="302"/>
        </pc:sldMkLst>
        <pc:spChg chg="del">
          <ac:chgData name="Nicholas Scaltrito" userId="S::nicholas@planetark.org::5f89ba4f-46a3-4ba7-ad79-10e5ed4f9ede" providerId="AD" clId="Web-{51681E4D-D79C-0E27-BC72-D11134BCAB5A}" dt="2022-07-14T03:48:01.234" v="13"/>
          <ac:spMkLst>
            <pc:docMk/>
            <pc:sldMk cId="452708098" sldId="302"/>
            <ac:spMk id="7" creationId="{6B933BB3-F531-4BE9-8A1C-A6A29FB39B70}"/>
          </ac:spMkLst>
        </pc:spChg>
        <pc:spChg chg="del">
          <ac:chgData name="Nicholas Scaltrito" userId="S::nicholas@planetark.org::5f89ba4f-46a3-4ba7-ad79-10e5ed4f9ede" providerId="AD" clId="Web-{51681E4D-D79C-0E27-BC72-D11134BCAB5A}" dt="2022-07-14T03:48:00.718" v="12"/>
          <ac:spMkLst>
            <pc:docMk/>
            <pc:sldMk cId="452708098" sldId="302"/>
            <ac:spMk id="9" creationId="{D9DF023F-A321-4662-9B58-8B99311FD711}"/>
          </ac:spMkLst>
        </pc:spChg>
        <pc:spChg chg="del">
          <ac:chgData name="Nicholas Scaltrito" userId="S::nicholas@planetark.org::5f89ba4f-46a3-4ba7-ad79-10e5ed4f9ede" providerId="AD" clId="Web-{51681E4D-D79C-0E27-BC72-D11134BCAB5A}" dt="2022-07-14T03:48:00.124" v="11"/>
          <ac:spMkLst>
            <pc:docMk/>
            <pc:sldMk cId="452708098" sldId="302"/>
            <ac:spMk id="11" creationId="{DBC9FCB4-939D-415A-A61B-7A1A8BC8F076}"/>
          </ac:spMkLst>
        </pc:spChg>
        <pc:spChg chg="del">
          <ac:chgData name="Nicholas Scaltrito" userId="S::nicholas@planetark.org::5f89ba4f-46a3-4ba7-ad79-10e5ed4f9ede" providerId="AD" clId="Web-{51681E4D-D79C-0E27-BC72-D11134BCAB5A}" dt="2022-07-14T03:48:02.624" v="15"/>
          <ac:spMkLst>
            <pc:docMk/>
            <pc:sldMk cId="452708098" sldId="302"/>
            <ac:spMk id="13" creationId="{AE4F1CE1-954E-4B33-BFD9-BDB207EB57D6}"/>
          </ac:spMkLst>
        </pc:spChg>
        <pc:spChg chg="del">
          <ac:chgData name="Nicholas Scaltrito" userId="S::nicholas@planetark.org::5f89ba4f-46a3-4ba7-ad79-10e5ed4f9ede" providerId="AD" clId="Web-{51681E4D-D79C-0E27-BC72-D11134BCAB5A}" dt="2022-07-14T03:48:02.109" v="14"/>
          <ac:spMkLst>
            <pc:docMk/>
            <pc:sldMk cId="452708098" sldId="302"/>
            <ac:spMk id="15" creationId="{80489592-CE16-41EA-A608-B627F9C1E8E1}"/>
          </ac:spMkLst>
        </pc:spChg>
        <pc:spChg chg="del">
          <ac:chgData name="Nicholas Scaltrito" userId="S::nicholas@planetark.org::5f89ba4f-46a3-4ba7-ad79-10e5ed4f9ede" providerId="AD" clId="Web-{51681E4D-D79C-0E27-BC72-D11134BCAB5A}" dt="2022-07-14T03:48:03.593" v="16"/>
          <ac:spMkLst>
            <pc:docMk/>
            <pc:sldMk cId="452708098" sldId="302"/>
            <ac:spMk id="17" creationId="{005CB389-3139-4C97-BC5B-A85BB3D97736}"/>
          </ac:spMkLst>
        </pc:spChg>
      </pc:sldChg>
      <pc:sldChg chg="delSp">
        <pc:chgData name="Nicholas Scaltrito" userId="S::nicholas@planetark.org::5f89ba4f-46a3-4ba7-ad79-10e5ed4f9ede" providerId="AD" clId="Web-{51681E4D-D79C-0E27-BC72-D11134BCAB5A}" dt="2022-07-14T03:48:17.140" v="25"/>
        <pc:sldMkLst>
          <pc:docMk/>
          <pc:sldMk cId="1998619020" sldId="304"/>
        </pc:sldMkLst>
        <pc:spChg chg="del">
          <ac:chgData name="Nicholas Scaltrito" userId="S::nicholas@planetark.org::5f89ba4f-46a3-4ba7-ad79-10e5ed4f9ede" providerId="AD" clId="Web-{51681E4D-D79C-0E27-BC72-D11134BCAB5A}" dt="2022-07-14T03:48:15" v="22"/>
          <ac:spMkLst>
            <pc:docMk/>
            <pc:sldMk cId="1998619020" sldId="304"/>
            <ac:spMk id="7" creationId="{6B933BB3-F531-4BE9-8A1C-A6A29FB39B70}"/>
          </ac:spMkLst>
        </pc:spChg>
        <pc:spChg chg="del">
          <ac:chgData name="Nicholas Scaltrito" userId="S::nicholas@planetark.org::5f89ba4f-46a3-4ba7-ad79-10e5ed4f9ede" providerId="AD" clId="Web-{51681E4D-D79C-0E27-BC72-D11134BCAB5A}" dt="2022-07-14T03:48:14.437" v="21"/>
          <ac:spMkLst>
            <pc:docMk/>
            <pc:sldMk cId="1998619020" sldId="304"/>
            <ac:spMk id="9" creationId="{D9DF023F-A321-4662-9B58-8B99311FD711}"/>
          </ac:spMkLst>
        </pc:spChg>
        <pc:spChg chg="del">
          <ac:chgData name="Nicholas Scaltrito" userId="S::nicholas@planetark.org::5f89ba4f-46a3-4ba7-ad79-10e5ed4f9ede" providerId="AD" clId="Web-{51681E4D-D79C-0E27-BC72-D11134BCAB5A}" dt="2022-07-14T03:48:13.265" v="20"/>
          <ac:spMkLst>
            <pc:docMk/>
            <pc:sldMk cId="1998619020" sldId="304"/>
            <ac:spMk id="11" creationId="{DBC9FCB4-939D-415A-A61B-7A1A8BC8F076}"/>
          </ac:spMkLst>
        </pc:spChg>
        <pc:spChg chg="del">
          <ac:chgData name="Nicholas Scaltrito" userId="S::nicholas@planetark.org::5f89ba4f-46a3-4ba7-ad79-10e5ed4f9ede" providerId="AD" clId="Web-{51681E4D-D79C-0E27-BC72-D11134BCAB5A}" dt="2022-07-14T03:48:17.140" v="25"/>
          <ac:spMkLst>
            <pc:docMk/>
            <pc:sldMk cId="1998619020" sldId="304"/>
            <ac:spMk id="13" creationId="{AE4F1CE1-954E-4B33-BFD9-BDB207EB57D6}"/>
          </ac:spMkLst>
        </pc:spChg>
        <pc:spChg chg="del">
          <ac:chgData name="Nicholas Scaltrito" userId="S::nicholas@planetark.org::5f89ba4f-46a3-4ba7-ad79-10e5ed4f9ede" providerId="AD" clId="Web-{51681E4D-D79C-0E27-BC72-D11134BCAB5A}" dt="2022-07-14T03:48:16.718" v="24"/>
          <ac:spMkLst>
            <pc:docMk/>
            <pc:sldMk cId="1998619020" sldId="304"/>
            <ac:spMk id="15" creationId="{80489592-CE16-41EA-A608-B627F9C1E8E1}"/>
          </ac:spMkLst>
        </pc:spChg>
        <pc:spChg chg="del">
          <ac:chgData name="Nicholas Scaltrito" userId="S::nicholas@planetark.org::5f89ba4f-46a3-4ba7-ad79-10e5ed4f9ede" providerId="AD" clId="Web-{51681E4D-D79C-0E27-BC72-D11134BCAB5A}" dt="2022-07-14T03:48:16.093" v="23"/>
          <ac:spMkLst>
            <pc:docMk/>
            <pc:sldMk cId="1998619020" sldId="304"/>
            <ac:spMk id="17" creationId="{005CB389-3139-4C97-BC5B-A85BB3D97736}"/>
          </ac:spMkLst>
        </pc:spChg>
      </pc:sldChg>
      <pc:sldChg chg="delSp">
        <pc:chgData name="Nicholas Scaltrito" userId="S::nicholas@planetark.org::5f89ba4f-46a3-4ba7-ad79-10e5ed4f9ede" providerId="AD" clId="Web-{51681E4D-D79C-0E27-BC72-D11134BCAB5A}" dt="2022-07-14T03:48:30.766" v="34"/>
        <pc:sldMkLst>
          <pc:docMk/>
          <pc:sldMk cId="3989567080" sldId="307"/>
        </pc:sldMkLst>
        <pc:spChg chg="del">
          <ac:chgData name="Nicholas Scaltrito" userId="S::nicholas@planetark.org::5f89ba4f-46a3-4ba7-ad79-10e5ed4f9ede" providerId="AD" clId="Web-{51681E4D-D79C-0E27-BC72-D11134BCAB5A}" dt="2022-07-14T03:48:28.484" v="31"/>
          <ac:spMkLst>
            <pc:docMk/>
            <pc:sldMk cId="3989567080" sldId="307"/>
            <ac:spMk id="7" creationId="{6B933BB3-F531-4BE9-8A1C-A6A29FB39B70}"/>
          </ac:spMkLst>
        </pc:spChg>
        <pc:spChg chg="del">
          <ac:chgData name="Nicholas Scaltrito" userId="S::nicholas@planetark.org::5f89ba4f-46a3-4ba7-ad79-10e5ed4f9ede" providerId="AD" clId="Web-{51681E4D-D79C-0E27-BC72-D11134BCAB5A}" dt="2022-07-14T03:48:26.594" v="29"/>
          <ac:spMkLst>
            <pc:docMk/>
            <pc:sldMk cId="3989567080" sldId="307"/>
            <ac:spMk id="9" creationId="{D9DF023F-A321-4662-9B58-8B99311FD711}"/>
          </ac:spMkLst>
        </pc:spChg>
        <pc:spChg chg="del">
          <ac:chgData name="Nicholas Scaltrito" userId="S::nicholas@planetark.org::5f89ba4f-46a3-4ba7-ad79-10e5ed4f9ede" providerId="AD" clId="Web-{51681E4D-D79C-0E27-BC72-D11134BCAB5A}" dt="2022-07-14T03:48:27.891" v="30"/>
          <ac:spMkLst>
            <pc:docMk/>
            <pc:sldMk cId="3989567080" sldId="307"/>
            <ac:spMk id="11" creationId="{DBC9FCB4-939D-415A-A61B-7A1A8BC8F076}"/>
          </ac:spMkLst>
        </pc:spChg>
        <pc:spChg chg="del">
          <ac:chgData name="Nicholas Scaltrito" userId="S::nicholas@planetark.org::5f89ba4f-46a3-4ba7-ad79-10e5ed4f9ede" providerId="AD" clId="Web-{51681E4D-D79C-0E27-BC72-D11134BCAB5A}" dt="2022-07-14T03:48:30" v="33"/>
          <ac:spMkLst>
            <pc:docMk/>
            <pc:sldMk cId="3989567080" sldId="307"/>
            <ac:spMk id="13" creationId="{AE4F1CE1-954E-4B33-BFD9-BDB207EB57D6}"/>
          </ac:spMkLst>
        </pc:spChg>
        <pc:spChg chg="del">
          <ac:chgData name="Nicholas Scaltrito" userId="S::nicholas@planetark.org::5f89ba4f-46a3-4ba7-ad79-10e5ed4f9ede" providerId="AD" clId="Web-{51681E4D-D79C-0E27-BC72-D11134BCAB5A}" dt="2022-07-14T03:48:29.453" v="32"/>
          <ac:spMkLst>
            <pc:docMk/>
            <pc:sldMk cId="3989567080" sldId="307"/>
            <ac:spMk id="15" creationId="{80489592-CE16-41EA-A608-B627F9C1E8E1}"/>
          </ac:spMkLst>
        </pc:spChg>
        <pc:spChg chg="del">
          <ac:chgData name="Nicholas Scaltrito" userId="S::nicholas@planetark.org::5f89ba4f-46a3-4ba7-ad79-10e5ed4f9ede" providerId="AD" clId="Web-{51681E4D-D79C-0E27-BC72-D11134BCAB5A}" dt="2022-07-14T03:48:30.766" v="34"/>
          <ac:spMkLst>
            <pc:docMk/>
            <pc:sldMk cId="3989567080" sldId="307"/>
            <ac:spMk id="17" creationId="{005CB389-3139-4C97-BC5B-A85BB3D97736}"/>
          </ac:spMkLst>
        </pc:spChg>
      </pc:sldChg>
      <pc:sldChg chg="modSp">
        <pc:chgData name="Nicholas Scaltrito" userId="S::nicholas@planetark.org::5f89ba4f-46a3-4ba7-ad79-10e5ed4f9ede" providerId="AD" clId="Web-{51681E4D-D79C-0E27-BC72-D11134BCAB5A}" dt="2022-07-14T03:49:21.220" v="51" actId="14100"/>
        <pc:sldMkLst>
          <pc:docMk/>
          <pc:sldMk cId="44425609" sldId="308"/>
        </pc:sldMkLst>
        <pc:spChg chg="mod">
          <ac:chgData name="Nicholas Scaltrito" userId="S::nicholas@planetark.org::5f89ba4f-46a3-4ba7-ad79-10e5ed4f9ede" providerId="AD" clId="Web-{51681E4D-D79C-0E27-BC72-D11134BCAB5A}" dt="2022-07-14T03:49:21.220" v="51" actId="14100"/>
          <ac:spMkLst>
            <pc:docMk/>
            <pc:sldMk cId="44425609" sldId="308"/>
            <ac:spMk id="2" creationId="{D7DF6E37-2EDE-4BA3-A561-DCF84F50ECF4}"/>
          </ac:spMkLst>
        </pc:spChg>
      </pc:sldChg>
      <pc:sldChg chg="addSp modSp new">
        <pc:chgData name="Nicholas Scaltrito" userId="S::nicholas@planetark.org::5f89ba4f-46a3-4ba7-ad79-10e5ed4f9ede" providerId="AD" clId="Web-{51681E4D-D79C-0E27-BC72-D11134BCAB5A}" dt="2022-07-14T03:57:09.029" v="115" actId="1076"/>
        <pc:sldMkLst>
          <pc:docMk/>
          <pc:sldMk cId="1294795309" sldId="309"/>
        </pc:sldMkLst>
        <pc:spChg chg="add mod">
          <ac:chgData name="Nicholas Scaltrito" userId="S::nicholas@planetark.org::5f89ba4f-46a3-4ba7-ad79-10e5ed4f9ede" providerId="AD" clId="Web-{51681E4D-D79C-0E27-BC72-D11134BCAB5A}" dt="2022-07-14T03:57:03.248" v="113" actId="1076"/>
          <ac:spMkLst>
            <pc:docMk/>
            <pc:sldMk cId="1294795309" sldId="309"/>
            <ac:spMk id="2" creationId="{F2BA7EEE-75B5-EEEA-91D4-EA8A10F90F92}"/>
          </ac:spMkLst>
        </pc:spChg>
        <pc:spChg chg="add mod">
          <ac:chgData name="Nicholas Scaltrito" userId="S::nicholas@planetark.org::5f89ba4f-46a3-4ba7-ad79-10e5ed4f9ede" providerId="AD" clId="Web-{51681E4D-D79C-0E27-BC72-D11134BCAB5A}" dt="2022-07-14T03:56:39.778" v="99" actId="1076"/>
          <ac:spMkLst>
            <pc:docMk/>
            <pc:sldMk cId="1294795309" sldId="309"/>
            <ac:spMk id="4" creationId="{C4DD0292-3C9C-C4A7-BDAE-C6679761E942}"/>
          </ac:spMkLst>
        </pc:spChg>
        <pc:spChg chg="add mod">
          <ac:chgData name="Nicholas Scaltrito" userId="S::nicholas@planetark.org::5f89ba4f-46a3-4ba7-ad79-10e5ed4f9ede" providerId="AD" clId="Web-{51681E4D-D79C-0E27-BC72-D11134BCAB5A}" dt="2022-07-14T03:57:09.029" v="115" actId="1076"/>
          <ac:spMkLst>
            <pc:docMk/>
            <pc:sldMk cId="1294795309" sldId="309"/>
            <ac:spMk id="6" creationId="{5416DFF1-BB87-2AA9-6ACE-875E4CB1DADF}"/>
          </ac:spMkLst>
        </pc:spChg>
      </pc:sldChg>
      <pc:sldChg chg="modSp add ord replId">
        <pc:chgData name="Nicholas Scaltrito" userId="S::nicholas@planetark.org::5f89ba4f-46a3-4ba7-ad79-10e5ed4f9ede" providerId="AD" clId="Web-{51681E4D-D79C-0E27-BC72-D11134BCAB5A}" dt="2022-07-14T03:57:29.155" v="119" actId="20577"/>
        <pc:sldMkLst>
          <pc:docMk/>
          <pc:sldMk cId="978487827" sldId="310"/>
        </pc:sldMkLst>
        <pc:spChg chg="mod">
          <ac:chgData name="Nicholas Scaltrito" userId="S::nicholas@planetark.org::5f89ba4f-46a3-4ba7-ad79-10e5ed4f9ede" providerId="AD" clId="Web-{51681E4D-D79C-0E27-BC72-D11134BCAB5A}" dt="2022-07-14T03:57:29.155" v="119" actId="20577"/>
          <ac:spMkLst>
            <pc:docMk/>
            <pc:sldMk cId="978487827" sldId="310"/>
            <ac:spMk id="4" creationId="{C4DD0292-3C9C-C4A7-BDAE-C6679761E942}"/>
          </ac:spMkLst>
        </pc:spChg>
      </pc:sldChg>
    </pc:docChg>
  </pc:docChgLst>
  <pc:docChgLst>
    <pc:chgData name="Nicholas Scaltrito" userId="S::nicholas@planetark.org::5f89ba4f-46a3-4ba7-ad79-10e5ed4f9ede" providerId="AD" clId="Web-{D9445CDA-8732-24F7-8CC9-5EBB113DB1F1}"/>
    <pc:docChg chg="delSld modSld">
      <pc:chgData name="Nicholas Scaltrito" userId="S::nicholas@planetark.org::5f89ba4f-46a3-4ba7-ad79-10e5ed4f9ede" providerId="AD" clId="Web-{D9445CDA-8732-24F7-8CC9-5EBB113DB1F1}" dt="2022-09-06T04:03:26.946" v="381"/>
      <pc:docMkLst>
        <pc:docMk/>
      </pc:docMkLst>
      <pc:sldChg chg="addSp delSp modSp">
        <pc:chgData name="Nicholas Scaltrito" userId="S::nicholas@planetark.org::5f89ba4f-46a3-4ba7-ad79-10e5ed4f9ede" providerId="AD" clId="Web-{D9445CDA-8732-24F7-8CC9-5EBB113DB1F1}" dt="2022-09-06T04:03:26.946" v="381"/>
        <pc:sldMkLst>
          <pc:docMk/>
          <pc:sldMk cId="3470160888" sldId="257"/>
        </pc:sldMkLst>
        <pc:spChg chg="mod">
          <ac:chgData name="Nicholas Scaltrito" userId="S::nicholas@planetark.org::5f89ba4f-46a3-4ba7-ad79-10e5ed4f9ede" providerId="AD" clId="Web-{D9445CDA-8732-24F7-8CC9-5EBB113DB1F1}" dt="2022-09-06T00:31:03.774" v="375" actId="20577"/>
          <ac:spMkLst>
            <pc:docMk/>
            <pc:sldMk cId="3470160888" sldId="257"/>
            <ac:spMk id="6" creationId="{C61E8C8C-1235-44C5-8C39-EDDB7A98C5AF}"/>
          </ac:spMkLst>
        </pc:spChg>
        <pc:picChg chg="add del mod">
          <ac:chgData name="Nicholas Scaltrito" userId="S::nicholas@planetark.org::5f89ba4f-46a3-4ba7-ad79-10e5ed4f9ede" providerId="AD" clId="Web-{D9445CDA-8732-24F7-8CC9-5EBB113DB1F1}" dt="2022-09-06T04:03:26.946" v="381"/>
          <ac:picMkLst>
            <pc:docMk/>
            <pc:sldMk cId="3470160888" sldId="257"/>
            <ac:picMk id="3" creationId="{F0A88A44-8DF4-7825-E90B-DDF8928E965E}"/>
          </ac:picMkLst>
        </pc:picChg>
      </pc:sldChg>
      <pc:sldChg chg="addSp delSp modSp">
        <pc:chgData name="Nicholas Scaltrito" userId="S::nicholas@planetark.org::5f89ba4f-46a3-4ba7-ad79-10e5ed4f9ede" providerId="AD" clId="Web-{D9445CDA-8732-24F7-8CC9-5EBB113DB1F1}" dt="2022-09-06T00:31:48.149" v="379" actId="20577"/>
        <pc:sldMkLst>
          <pc:docMk/>
          <pc:sldMk cId="847363552" sldId="268"/>
        </pc:sldMkLst>
        <pc:spChg chg="mod">
          <ac:chgData name="Nicholas Scaltrito" userId="S::nicholas@planetark.org::5f89ba4f-46a3-4ba7-ad79-10e5ed4f9ede" providerId="AD" clId="Web-{D9445CDA-8732-24F7-8CC9-5EBB113DB1F1}" dt="2022-09-06T00:31:48.149" v="379" actId="20577"/>
          <ac:spMkLst>
            <pc:docMk/>
            <pc:sldMk cId="847363552" sldId="268"/>
            <ac:spMk id="2" creationId="{2D783EFF-78F4-4510-AC3B-82FEFC8BDA03}"/>
          </ac:spMkLst>
        </pc:spChg>
        <pc:spChg chg="add mod">
          <ac:chgData name="Nicholas Scaltrito" userId="S::nicholas@planetark.org::5f89ba4f-46a3-4ba7-ad79-10e5ed4f9ede" providerId="AD" clId="Web-{D9445CDA-8732-24F7-8CC9-5EBB113DB1F1}" dt="2022-09-06T00:28:52.303" v="366" actId="1076"/>
          <ac:spMkLst>
            <pc:docMk/>
            <pc:sldMk cId="847363552" sldId="268"/>
            <ac:spMk id="3" creationId="{7E6497E4-6EAE-4070-2C04-C2A9F06647BE}"/>
          </ac:spMkLst>
        </pc:spChg>
        <pc:spChg chg="del">
          <ac:chgData name="Nicholas Scaltrito" userId="S::nicholas@planetark.org::5f89ba4f-46a3-4ba7-ad79-10e5ed4f9ede" providerId="AD" clId="Web-{D9445CDA-8732-24F7-8CC9-5EBB113DB1F1}" dt="2022-09-06T00:13:54.067" v="257"/>
          <ac:spMkLst>
            <pc:docMk/>
            <pc:sldMk cId="847363552" sldId="268"/>
            <ac:spMk id="5" creationId="{4902EAF2-FCF2-4999-9B77-218831DBC1F4}"/>
          </ac:spMkLst>
        </pc:spChg>
        <pc:spChg chg="add mod">
          <ac:chgData name="Nicholas Scaltrito" userId="S::nicholas@planetark.org::5f89ba4f-46a3-4ba7-ad79-10e5ed4f9ede" providerId="AD" clId="Web-{D9445CDA-8732-24F7-8CC9-5EBB113DB1F1}" dt="2022-09-06T00:29:06.818" v="372" actId="1076"/>
          <ac:spMkLst>
            <pc:docMk/>
            <pc:sldMk cId="847363552" sldId="268"/>
            <ac:spMk id="7" creationId="{B1C649A8-11E6-0A92-23C6-E1BB870F84CB}"/>
          </ac:spMkLst>
        </pc:spChg>
        <pc:spChg chg="del">
          <ac:chgData name="Nicholas Scaltrito" userId="S::nicholas@planetark.org::5f89ba4f-46a3-4ba7-ad79-10e5ed4f9ede" providerId="AD" clId="Web-{D9445CDA-8732-24F7-8CC9-5EBB113DB1F1}" dt="2022-09-06T00:13:57.568" v="261"/>
          <ac:spMkLst>
            <pc:docMk/>
            <pc:sldMk cId="847363552" sldId="268"/>
            <ac:spMk id="12" creationId="{C456D87C-E1BE-4368-A35E-21BCC70CC219}"/>
          </ac:spMkLst>
        </pc:spChg>
        <pc:spChg chg="del mod">
          <ac:chgData name="Nicholas Scaltrito" userId="S::nicholas@planetark.org::5f89ba4f-46a3-4ba7-ad79-10e5ed4f9ede" providerId="AD" clId="Web-{D9445CDA-8732-24F7-8CC9-5EBB113DB1F1}" dt="2022-09-06T00:13:55.505" v="259"/>
          <ac:spMkLst>
            <pc:docMk/>
            <pc:sldMk cId="847363552" sldId="268"/>
            <ac:spMk id="14" creationId="{D70046D5-B485-494A-922B-17DE739F1AA3}"/>
          </ac:spMkLst>
        </pc:spChg>
        <pc:spChg chg="mod">
          <ac:chgData name="Nicholas Scaltrito" userId="S::nicholas@planetark.org::5f89ba4f-46a3-4ba7-ad79-10e5ed4f9ede" providerId="AD" clId="Web-{D9445CDA-8732-24F7-8CC9-5EBB113DB1F1}" dt="2022-09-06T00:15:53.320" v="292" actId="20577"/>
          <ac:spMkLst>
            <pc:docMk/>
            <pc:sldMk cId="847363552" sldId="268"/>
            <ac:spMk id="18" creationId="{35292EE6-5746-4D2A-B004-268A82E60694}"/>
          </ac:spMkLst>
        </pc:spChg>
        <pc:spChg chg="del">
          <ac:chgData name="Nicholas Scaltrito" userId="S::nicholas@planetark.org::5f89ba4f-46a3-4ba7-ad79-10e5ed4f9ede" providerId="AD" clId="Web-{D9445CDA-8732-24F7-8CC9-5EBB113DB1F1}" dt="2022-09-06T00:13:57.146" v="260"/>
          <ac:spMkLst>
            <pc:docMk/>
            <pc:sldMk cId="847363552" sldId="268"/>
            <ac:spMk id="19" creationId="{6874BB53-C877-426A-850D-43600B3F24A8}"/>
          </ac:spMkLst>
        </pc:spChg>
        <pc:picChg chg="mod">
          <ac:chgData name="Nicholas Scaltrito" userId="S::nicholas@planetark.org::5f89ba4f-46a3-4ba7-ad79-10e5ed4f9ede" providerId="AD" clId="Web-{D9445CDA-8732-24F7-8CC9-5EBB113DB1F1}" dt="2022-09-06T00:29:03.600" v="371" actId="1076"/>
          <ac:picMkLst>
            <pc:docMk/>
            <pc:sldMk cId="847363552" sldId="268"/>
            <ac:picMk id="4" creationId="{4A75E289-1CB7-4228-9F37-F7E134417476}"/>
          </ac:picMkLst>
        </pc:picChg>
        <pc:picChg chg="add mod">
          <ac:chgData name="Nicholas Scaltrito" userId="S::nicholas@planetark.org::5f89ba4f-46a3-4ba7-ad79-10e5ed4f9ede" providerId="AD" clId="Web-{D9445CDA-8732-24F7-8CC9-5EBB113DB1F1}" dt="2022-09-06T00:29:11.209" v="373" actId="1076"/>
          <ac:picMkLst>
            <pc:docMk/>
            <pc:sldMk cId="847363552" sldId="268"/>
            <ac:picMk id="6" creationId="{3E0575D7-7A42-45DA-A64B-DC21F00CC15E}"/>
          </ac:picMkLst>
        </pc:picChg>
        <pc:picChg chg="mod">
          <ac:chgData name="Nicholas Scaltrito" userId="S::nicholas@planetark.org::5f89ba4f-46a3-4ba7-ad79-10e5ed4f9ede" providerId="AD" clId="Web-{D9445CDA-8732-24F7-8CC9-5EBB113DB1F1}" dt="2022-09-06T00:28:59.897" v="367" actId="1076"/>
          <ac:picMkLst>
            <pc:docMk/>
            <pc:sldMk cId="847363552" sldId="268"/>
            <ac:picMk id="8" creationId="{EB295A50-ECF6-4BB4-A13D-ADC4F982FB48}"/>
          </ac:picMkLst>
        </pc:picChg>
        <pc:picChg chg="mod">
          <ac:chgData name="Nicholas Scaltrito" userId="S::nicholas@planetark.org::5f89ba4f-46a3-4ba7-ad79-10e5ed4f9ede" providerId="AD" clId="Web-{D9445CDA-8732-24F7-8CC9-5EBB113DB1F1}" dt="2022-09-06T00:28:59.897" v="368" actId="1076"/>
          <ac:picMkLst>
            <pc:docMk/>
            <pc:sldMk cId="847363552" sldId="268"/>
            <ac:picMk id="9" creationId="{D409A107-8636-4D37-A96C-D4CCDBCE9D8C}"/>
          </ac:picMkLst>
        </pc:picChg>
        <pc:picChg chg="mod">
          <ac:chgData name="Nicholas Scaltrito" userId="S::nicholas@planetark.org::5f89ba4f-46a3-4ba7-ad79-10e5ed4f9ede" providerId="AD" clId="Web-{D9445CDA-8732-24F7-8CC9-5EBB113DB1F1}" dt="2022-09-06T00:28:59.912" v="369" actId="1076"/>
          <ac:picMkLst>
            <pc:docMk/>
            <pc:sldMk cId="847363552" sldId="268"/>
            <ac:picMk id="10" creationId="{7E35D880-93DB-45F3-858A-4DA7A005C6FE}"/>
          </ac:picMkLst>
        </pc:picChg>
        <pc:picChg chg="mod">
          <ac:chgData name="Nicholas Scaltrito" userId="S::nicholas@planetark.org::5f89ba4f-46a3-4ba7-ad79-10e5ed4f9ede" providerId="AD" clId="Web-{D9445CDA-8732-24F7-8CC9-5EBB113DB1F1}" dt="2022-09-06T00:28:59.912" v="370" actId="1076"/>
          <ac:picMkLst>
            <pc:docMk/>
            <pc:sldMk cId="847363552" sldId="268"/>
            <ac:picMk id="13" creationId="{4DFD917B-6397-448C-A44F-FF21A3EAD818}"/>
          </ac:picMkLst>
        </pc:picChg>
      </pc:sldChg>
      <pc:sldChg chg="modSp">
        <pc:chgData name="Nicholas Scaltrito" userId="S::nicholas@planetark.org::5f89ba4f-46a3-4ba7-ad79-10e5ed4f9ede" providerId="AD" clId="Web-{D9445CDA-8732-24F7-8CC9-5EBB113DB1F1}" dt="2022-09-05T23:31:31.787" v="9" actId="14100"/>
        <pc:sldMkLst>
          <pc:docMk/>
          <pc:sldMk cId="2610654085" sldId="283"/>
        </pc:sldMkLst>
        <pc:spChg chg="mod">
          <ac:chgData name="Nicholas Scaltrito" userId="S::nicholas@planetark.org::5f89ba4f-46a3-4ba7-ad79-10e5ed4f9ede" providerId="AD" clId="Web-{D9445CDA-8732-24F7-8CC9-5EBB113DB1F1}" dt="2022-09-05T23:31:31.787" v="9" actId="14100"/>
          <ac:spMkLst>
            <pc:docMk/>
            <pc:sldMk cId="2610654085" sldId="283"/>
            <ac:spMk id="2" creationId="{2AFA46FF-A349-46C4-AB75-9D8129119D3C}"/>
          </ac:spMkLst>
        </pc:spChg>
        <pc:spChg chg="mod">
          <ac:chgData name="Nicholas Scaltrito" userId="S::nicholas@planetark.org::5f89ba4f-46a3-4ba7-ad79-10e5ed4f9ede" providerId="AD" clId="Web-{D9445CDA-8732-24F7-8CC9-5EBB113DB1F1}" dt="2022-09-05T23:31:28.427" v="8" actId="14100"/>
          <ac:spMkLst>
            <pc:docMk/>
            <pc:sldMk cId="2610654085" sldId="283"/>
            <ac:spMk id="10" creationId="{E803CB6F-BCBF-4DB8-B486-762A61766B27}"/>
          </ac:spMkLst>
        </pc:spChg>
      </pc:sldChg>
      <pc:sldChg chg="modSp">
        <pc:chgData name="Nicholas Scaltrito" userId="S::nicholas@planetark.org::5f89ba4f-46a3-4ba7-ad79-10e5ed4f9ede" providerId="AD" clId="Web-{D9445CDA-8732-24F7-8CC9-5EBB113DB1F1}" dt="2022-09-05T23:55:10.250" v="208" actId="20577"/>
        <pc:sldMkLst>
          <pc:docMk/>
          <pc:sldMk cId="1968611100" sldId="287"/>
        </pc:sldMkLst>
        <pc:spChg chg="mod">
          <ac:chgData name="Nicholas Scaltrito" userId="S::nicholas@planetark.org::5f89ba4f-46a3-4ba7-ad79-10e5ed4f9ede" providerId="AD" clId="Web-{D9445CDA-8732-24F7-8CC9-5EBB113DB1F1}" dt="2022-09-05T23:55:10.250" v="208" actId="20577"/>
          <ac:spMkLst>
            <pc:docMk/>
            <pc:sldMk cId="1968611100" sldId="287"/>
            <ac:spMk id="8" creationId="{3781AE26-B6AE-4000-BA5F-7EB48C8DF64B}"/>
          </ac:spMkLst>
        </pc:spChg>
      </pc:sldChg>
      <pc:sldChg chg="modSp">
        <pc:chgData name="Nicholas Scaltrito" userId="S::nicholas@planetark.org::5f89ba4f-46a3-4ba7-ad79-10e5ed4f9ede" providerId="AD" clId="Web-{D9445CDA-8732-24F7-8CC9-5EBB113DB1F1}" dt="2022-09-05T23:43:35.097" v="190" actId="14100"/>
        <pc:sldMkLst>
          <pc:docMk/>
          <pc:sldMk cId="1138684807" sldId="290"/>
        </pc:sldMkLst>
        <pc:spChg chg="mod">
          <ac:chgData name="Nicholas Scaltrito" userId="S::nicholas@planetark.org::5f89ba4f-46a3-4ba7-ad79-10e5ed4f9ede" providerId="AD" clId="Web-{D9445CDA-8732-24F7-8CC9-5EBB113DB1F1}" dt="2022-09-05T23:43:35.097" v="190" actId="14100"/>
          <ac:spMkLst>
            <pc:docMk/>
            <pc:sldMk cId="1138684807" sldId="290"/>
            <ac:spMk id="3" creationId="{612E9DBE-13BA-43DA-908A-8C194913C607}"/>
          </ac:spMkLst>
        </pc:spChg>
        <pc:spChg chg="mod">
          <ac:chgData name="Nicholas Scaltrito" userId="S::nicholas@planetark.org::5f89ba4f-46a3-4ba7-ad79-10e5ed4f9ede" providerId="AD" clId="Web-{D9445CDA-8732-24F7-8CC9-5EBB113DB1F1}" dt="2022-09-05T23:43:32.347" v="189" actId="14100"/>
          <ac:spMkLst>
            <pc:docMk/>
            <pc:sldMk cId="1138684807" sldId="290"/>
            <ac:spMk id="8" creationId="{9A7556F6-9EBB-41E6-8965-82E09C96D82C}"/>
          </ac:spMkLst>
        </pc:spChg>
      </pc:sldChg>
      <pc:sldChg chg="modSp">
        <pc:chgData name="Nicholas Scaltrito" userId="S::nicholas@planetark.org::5f89ba4f-46a3-4ba7-ad79-10e5ed4f9ede" providerId="AD" clId="Web-{D9445CDA-8732-24F7-8CC9-5EBB113DB1F1}" dt="2022-09-06T00:31:29.540" v="377" actId="20577"/>
        <pc:sldMkLst>
          <pc:docMk/>
          <pc:sldMk cId="1565649280" sldId="293"/>
        </pc:sldMkLst>
        <pc:spChg chg="mod">
          <ac:chgData name="Nicholas Scaltrito" userId="S::nicholas@planetark.org::5f89ba4f-46a3-4ba7-ad79-10e5ed4f9ede" providerId="AD" clId="Web-{D9445CDA-8732-24F7-8CC9-5EBB113DB1F1}" dt="2022-09-06T00:07:28.795" v="253" actId="20577"/>
          <ac:spMkLst>
            <pc:docMk/>
            <pc:sldMk cId="1565649280" sldId="293"/>
            <ac:spMk id="3" creationId="{4C11D271-5362-418E-8BD0-A3767AE2EE95}"/>
          </ac:spMkLst>
        </pc:spChg>
        <pc:spChg chg="mod">
          <ac:chgData name="Nicholas Scaltrito" userId="S::nicholas@planetark.org::5f89ba4f-46a3-4ba7-ad79-10e5ed4f9ede" providerId="AD" clId="Web-{D9445CDA-8732-24F7-8CC9-5EBB113DB1F1}" dt="2022-09-06T00:31:29.540" v="377" actId="20577"/>
          <ac:spMkLst>
            <pc:docMk/>
            <pc:sldMk cId="1565649280" sldId="293"/>
            <ac:spMk id="5" creationId="{44FF8F33-AC20-D34A-A5BA-D598E9BB8EC1}"/>
          </ac:spMkLst>
        </pc:spChg>
      </pc:sldChg>
      <pc:sldChg chg="modSp">
        <pc:chgData name="Nicholas Scaltrito" userId="S::nicholas@planetark.org::5f89ba4f-46a3-4ba7-ad79-10e5ed4f9ede" providerId="AD" clId="Web-{D9445CDA-8732-24F7-8CC9-5EBB113DB1F1}" dt="2022-09-05T23:39:26.233" v="112" actId="20577"/>
        <pc:sldMkLst>
          <pc:docMk/>
          <pc:sldMk cId="436963210" sldId="295"/>
        </pc:sldMkLst>
        <pc:spChg chg="mod">
          <ac:chgData name="Nicholas Scaltrito" userId="S::nicholas@planetark.org::5f89ba4f-46a3-4ba7-ad79-10e5ed4f9ede" providerId="AD" clId="Web-{D9445CDA-8732-24F7-8CC9-5EBB113DB1F1}" dt="2022-09-05T23:39:26.233" v="112" actId="20577"/>
          <ac:spMkLst>
            <pc:docMk/>
            <pc:sldMk cId="436963210" sldId="295"/>
            <ac:spMk id="3" creationId="{9ADF89D7-BB85-4E60-BFA9-E8358E0D407B}"/>
          </ac:spMkLst>
        </pc:spChg>
      </pc:sldChg>
      <pc:sldChg chg="modSp">
        <pc:chgData name="Nicholas Scaltrito" userId="S::nicholas@planetark.org::5f89ba4f-46a3-4ba7-ad79-10e5ed4f9ede" providerId="AD" clId="Web-{D9445CDA-8732-24F7-8CC9-5EBB113DB1F1}" dt="2022-09-06T00:31:15.696" v="376" actId="20577"/>
        <pc:sldMkLst>
          <pc:docMk/>
          <pc:sldMk cId="4229359471" sldId="300"/>
        </pc:sldMkLst>
        <pc:spChg chg="mod">
          <ac:chgData name="Nicholas Scaltrito" userId="S::nicholas@planetark.org::5f89ba4f-46a3-4ba7-ad79-10e5ed4f9ede" providerId="AD" clId="Web-{D9445CDA-8732-24F7-8CC9-5EBB113DB1F1}" dt="2022-09-06T00:31:15.696" v="376" actId="20577"/>
          <ac:spMkLst>
            <pc:docMk/>
            <pc:sldMk cId="4229359471" sldId="300"/>
            <ac:spMk id="6" creationId="{C61E8C8C-1235-44C5-8C39-EDDB7A98C5AF}"/>
          </ac:spMkLst>
        </pc:spChg>
      </pc:sldChg>
      <pc:sldChg chg="del">
        <pc:chgData name="Nicholas Scaltrito" userId="S::nicholas@planetark.org::5f89ba4f-46a3-4ba7-ad79-10e5ed4f9ede" providerId="AD" clId="Web-{D9445CDA-8732-24F7-8CC9-5EBB113DB1F1}" dt="2022-09-06T00:09:51.485" v="255"/>
        <pc:sldMkLst>
          <pc:docMk/>
          <pc:sldMk cId="1294795309" sldId="309"/>
        </pc:sldMkLst>
      </pc:sldChg>
      <pc:sldChg chg="del">
        <pc:chgData name="Nicholas Scaltrito" userId="S::nicholas@planetark.org::5f89ba4f-46a3-4ba7-ad79-10e5ed4f9ede" providerId="AD" clId="Web-{D9445CDA-8732-24F7-8CC9-5EBB113DB1F1}" dt="2022-09-06T00:09:47.766" v="254"/>
        <pc:sldMkLst>
          <pc:docMk/>
          <pc:sldMk cId="978487827" sldId="310"/>
        </pc:sldMkLst>
      </pc:sldChg>
      <pc:sldChg chg="modSp">
        <pc:chgData name="Nicholas Scaltrito" userId="S::nicholas@planetark.org::5f89ba4f-46a3-4ba7-ad79-10e5ed4f9ede" providerId="AD" clId="Web-{D9445CDA-8732-24F7-8CC9-5EBB113DB1F1}" dt="2022-09-05T23:42:40.565" v="184" actId="20577"/>
        <pc:sldMkLst>
          <pc:docMk/>
          <pc:sldMk cId="1351077661" sldId="311"/>
        </pc:sldMkLst>
        <pc:spChg chg="mod">
          <ac:chgData name="Nicholas Scaltrito" userId="S::nicholas@planetark.org::5f89ba4f-46a3-4ba7-ad79-10e5ed4f9ede" providerId="AD" clId="Web-{D9445CDA-8732-24F7-8CC9-5EBB113DB1F1}" dt="2022-09-05T23:42:40.565" v="184" actId="20577"/>
          <ac:spMkLst>
            <pc:docMk/>
            <pc:sldMk cId="1351077661" sldId="311"/>
            <ac:spMk id="3" creationId="{9ADF89D7-BB85-4E60-BFA9-E8358E0D407B}"/>
          </ac:spMkLst>
        </pc:spChg>
      </pc:sldChg>
      <pc:sldChg chg="modSp">
        <pc:chgData name="Nicholas Scaltrito" userId="S::nicholas@planetark.org::5f89ba4f-46a3-4ba7-ad79-10e5ed4f9ede" providerId="AD" clId="Web-{D9445CDA-8732-24F7-8CC9-5EBB113DB1F1}" dt="2022-09-05T23:55:48.407" v="221" actId="20577"/>
        <pc:sldMkLst>
          <pc:docMk/>
          <pc:sldMk cId="3551558045" sldId="312"/>
        </pc:sldMkLst>
        <pc:spChg chg="mod">
          <ac:chgData name="Nicholas Scaltrito" userId="S::nicholas@planetark.org::5f89ba4f-46a3-4ba7-ad79-10e5ed4f9ede" providerId="AD" clId="Web-{D9445CDA-8732-24F7-8CC9-5EBB113DB1F1}" dt="2022-09-05T23:55:48.407" v="221" actId="20577"/>
          <ac:spMkLst>
            <pc:docMk/>
            <pc:sldMk cId="3551558045" sldId="312"/>
            <ac:spMk id="3" creationId="{5BEB81D5-BC22-49BA-9B29-88E8FD9E71F2}"/>
          </ac:spMkLst>
        </pc:spChg>
      </pc:sldChg>
      <pc:sldChg chg="modSp">
        <pc:chgData name="Nicholas Scaltrito" userId="S::nicholas@planetark.org::5f89ba4f-46a3-4ba7-ad79-10e5ed4f9ede" providerId="AD" clId="Web-{D9445CDA-8732-24F7-8CC9-5EBB113DB1F1}" dt="2022-09-05T23:58:32.441" v="231" actId="20577"/>
        <pc:sldMkLst>
          <pc:docMk/>
          <pc:sldMk cId="4229067022" sldId="313"/>
        </pc:sldMkLst>
        <pc:spChg chg="mod">
          <ac:chgData name="Nicholas Scaltrito" userId="S::nicholas@planetark.org::5f89ba4f-46a3-4ba7-ad79-10e5ed4f9ede" providerId="AD" clId="Web-{D9445CDA-8732-24F7-8CC9-5EBB113DB1F1}" dt="2022-09-05T23:58:32.441" v="231" actId="20577"/>
          <ac:spMkLst>
            <pc:docMk/>
            <pc:sldMk cId="4229067022" sldId="313"/>
            <ac:spMk id="3" creationId="{5BEB81D5-BC22-49BA-9B29-88E8FD9E71F2}"/>
          </ac:spMkLst>
        </pc:spChg>
      </pc:sldChg>
      <pc:sldChg chg="modSp">
        <pc:chgData name="Nicholas Scaltrito" userId="S::nicholas@planetark.org::5f89ba4f-46a3-4ba7-ad79-10e5ed4f9ede" providerId="AD" clId="Web-{D9445CDA-8732-24F7-8CC9-5EBB113DB1F1}" dt="2022-09-06T00:02:25.946" v="236" actId="20577"/>
        <pc:sldMkLst>
          <pc:docMk/>
          <pc:sldMk cId="1276788286" sldId="314"/>
        </pc:sldMkLst>
        <pc:spChg chg="mod">
          <ac:chgData name="Nicholas Scaltrito" userId="S::nicholas@planetark.org::5f89ba4f-46a3-4ba7-ad79-10e5ed4f9ede" providerId="AD" clId="Web-{D9445CDA-8732-24F7-8CC9-5EBB113DB1F1}" dt="2022-09-06T00:02:25.946" v="236" actId="20577"/>
          <ac:spMkLst>
            <pc:docMk/>
            <pc:sldMk cId="1276788286" sldId="314"/>
            <ac:spMk id="3" creationId="{9ADF89D7-BB85-4E60-BFA9-E8358E0D407B}"/>
          </ac:spMkLst>
        </pc:spChg>
      </pc:sldChg>
      <pc:sldChg chg="modSp">
        <pc:chgData name="Nicholas Scaltrito" userId="S::nicholas@planetark.org::5f89ba4f-46a3-4ba7-ad79-10e5ed4f9ede" providerId="AD" clId="Web-{D9445CDA-8732-24F7-8CC9-5EBB113DB1F1}" dt="2022-09-06T00:05:53.762" v="243" actId="20577"/>
        <pc:sldMkLst>
          <pc:docMk/>
          <pc:sldMk cId="2922987952" sldId="315"/>
        </pc:sldMkLst>
        <pc:spChg chg="mod">
          <ac:chgData name="Nicholas Scaltrito" userId="S::nicholas@planetark.org::5f89ba4f-46a3-4ba7-ad79-10e5ed4f9ede" providerId="AD" clId="Web-{D9445CDA-8732-24F7-8CC9-5EBB113DB1F1}" dt="2022-09-06T00:05:53.762" v="243" actId="20577"/>
          <ac:spMkLst>
            <pc:docMk/>
            <pc:sldMk cId="2922987952" sldId="315"/>
            <ac:spMk id="3" creationId="{9ADF89D7-BB85-4E60-BFA9-E8358E0D407B}"/>
          </ac:spMkLst>
        </pc:spChg>
      </pc:sldChg>
    </pc:docChg>
  </pc:docChgLst>
  <pc:docChgLst>
    <pc:chgData name="Nicholas Scaltrito" userId="S::nicholas@planetark.org::5f89ba4f-46a3-4ba7-ad79-10e5ed4f9ede" providerId="AD" clId="Web-{1F2F8F41-5BE4-C193-18E6-6D0C7937BF5D}"/>
    <pc:docChg chg="addSld delSld modSld sldOrd modMainMaster">
      <pc:chgData name="Nicholas Scaltrito" userId="S::nicholas@planetark.org::5f89ba4f-46a3-4ba7-ad79-10e5ed4f9ede" providerId="AD" clId="Web-{1F2F8F41-5BE4-C193-18E6-6D0C7937BF5D}" dt="2023-05-23T04:14:47.152" v="339" actId="1076"/>
      <pc:docMkLst>
        <pc:docMk/>
      </pc:docMkLst>
      <pc:sldChg chg="addSp delSp modSp mod setBg">
        <pc:chgData name="Nicholas Scaltrito" userId="S::nicholas@planetark.org::5f89ba4f-46a3-4ba7-ad79-10e5ed4f9ede" providerId="AD" clId="Web-{1F2F8F41-5BE4-C193-18E6-6D0C7937BF5D}" dt="2023-05-23T04:04:17.228" v="252"/>
        <pc:sldMkLst>
          <pc:docMk/>
          <pc:sldMk cId="109857222" sldId="256"/>
        </pc:sldMkLst>
        <pc:spChg chg="del mod">
          <ac:chgData name="Nicholas Scaltrito" userId="S::nicholas@planetark.org::5f89ba4f-46a3-4ba7-ad79-10e5ed4f9ede" providerId="AD" clId="Web-{1F2F8F41-5BE4-C193-18E6-6D0C7937BF5D}" dt="2023-05-22T06:07:36.133" v="7"/>
          <ac:spMkLst>
            <pc:docMk/>
            <pc:sldMk cId="109857222" sldId="256"/>
            <ac:spMk id="8" creationId="{8C4E742E-1E3F-4E6C-A2A9-CBCFB2FE15B8}"/>
          </ac:spMkLst>
        </pc:spChg>
        <pc:spChg chg="del">
          <ac:chgData name="Nicholas Scaltrito" userId="S::nicholas@planetark.org::5f89ba4f-46a3-4ba7-ad79-10e5ed4f9ede" providerId="AD" clId="Web-{1F2F8F41-5BE4-C193-18E6-6D0C7937BF5D}" dt="2023-05-22T06:07:37.680" v="8"/>
          <ac:spMkLst>
            <pc:docMk/>
            <pc:sldMk cId="109857222" sldId="256"/>
            <ac:spMk id="10" creationId="{9355F042-27C4-46E9-86EC-225B1A402380}"/>
          </ac:spMkLst>
        </pc:spChg>
        <pc:picChg chg="add">
          <ac:chgData name="Nicholas Scaltrito" userId="S::nicholas@planetark.org::5f89ba4f-46a3-4ba7-ad79-10e5ed4f9ede" providerId="AD" clId="Web-{1F2F8F41-5BE4-C193-18E6-6D0C7937BF5D}" dt="2023-05-23T04:04:17.228" v="252"/>
          <ac:picMkLst>
            <pc:docMk/>
            <pc:sldMk cId="109857222" sldId="256"/>
            <ac:picMk id="4" creationId="{B5265744-79C2-5275-735D-F95E615448CD}"/>
          </ac:picMkLst>
        </pc:picChg>
        <pc:picChg chg="del">
          <ac:chgData name="Nicholas Scaltrito" userId="S::nicholas@planetark.org::5f89ba4f-46a3-4ba7-ad79-10e5ed4f9ede" providerId="AD" clId="Web-{1F2F8F41-5BE4-C193-18E6-6D0C7937BF5D}" dt="2023-05-22T06:07:32.133" v="5"/>
          <ac:picMkLst>
            <pc:docMk/>
            <pc:sldMk cId="109857222" sldId="256"/>
            <ac:picMk id="5" creationId="{CF5C2932-00C8-444C-AEDE-FD16E3547359}"/>
          </ac:picMkLst>
        </pc:picChg>
      </pc:sldChg>
      <pc:sldChg chg="del">
        <pc:chgData name="Nicholas Scaltrito" userId="S::nicholas@planetark.org::5f89ba4f-46a3-4ba7-ad79-10e5ed4f9ede" providerId="AD" clId="Web-{1F2F8F41-5BE4-C193-18E6-6D0C7937BF5D}" dt="2023-05-22T06:16:39.414" v="19"/>
        <pc:sldMkLst>
          <pc:docMk/>
          <pc:sldMk cId="3470160888" sldId="257"/>
        </pc:sldMkLst>
      </pc:sldChg>
      <pc:sldChg chg="addSp delSp modSp mod setBg">
        <pc:chgData name="Nicholas Scaltrito" userId="S::nicholas@planetark.org::5f89ba4f-46a3-4ba7-ad79-10e5ed4f9ede" providerId="AD" clId="Web-{1F2F8F41-5BE4-C193-18E6-6D0C7937BF5D}" dt="2023-05-23T04:04:12.384" v="251" actId="1076"/>
        <pc:sldMkLst>
          <pc:docMk/>
          <pc:sldMk cId="143025698" sldId="258"/>
        </pc:sldMkLst>
        <pc:picChg chg="add mod">
          <ac:chgData name="Nicholas Scaltrito" userId="S::nicholas@planetark.org::5f89ba4f-46a3-4ba7-ad79-10e5ed4f9ede" providerId="AD" clId="Web-{1F2F8F41-5BE4-C193-18E6-6D0C7937BF5D}" dt="2023-05-23T04:04:12.384" v="251" actId="1076"/>
          <ac:picMkLst>
            <pc:docMk/>
            <pc:sldMk cId="143025698" sldId="258"/>
            <ac:picMk id="2" creationId="{D58DB573-EDC1-3EF4-44F9-426F5AD49B8C}"/>
          </ac:picMkLst>
        </pc:picChg>
        <pc:picChg chg="add mod">
          <ac:chgData name="Nicholas Scaltrito" userId="S::nicholas@planetark.org::5f89ba4f-46a3-4ba7-ad79-10e5ed4f9ede" providerId="AD" clId="Web-{1F2F8F41-5BE4-C193-18E6-6D0C7937BF5D}" dt="2023-05-23T04:04:10.259" v="250" actId="1076"/>
          <ac:picMkLst>
            <pc:docMk/>
            <pc:sldMk cId="143025698" sldId="258"/>
            <ac:picMk id="3" creationId="{92354C37-10DA-5C18-4463-891CC201D281}"/>
          </ac:picMkLst>
        </pc:picChg>
        <pc:picChg chg="del">
          <ac:chgData name="Nicholas Scaltrito" userId="S::nicholas@planetark.org::5f89ba4f-46a3-4ba7-ad79-10e5ed4f9ede" providerId="AD" clId="Web-{1F2F8F41-5BE4-C193-18E6-6D0C7937BF5D}" dt="2023-05-22T06:07:16.117" v="3"/>
          <ac:picMkLst>
            <pc:docMk/>
            <pc:sldMk cId="143025698" sldId="258"/>
            <ac:picMk id="3" creationId="{B3CA0AA1-6C0C-44E2-AA1D-1D507E5C9AD6}"/>
          </ac:picMkLst>
        </pc:picChg>
      </pc:sldChg>
      <pc:sldChg chg="addSp delSp modSp mod setBg">
        <pc:chgData name="Nicholas Scaltrito" userId="S::nicholas@planetark.org::5f89ba4f-46a3-4ba7-ad79-10e5ed4f9ede" providerId="AD" clId="Web-{1F2F8F41-5BE4-C193-18E6-6D0C7937BF5D}" dt="2023-05-23T03:53:57.273" v="238"/>
        <pc:sldMkLst>
          <pc:docMk/>
          <pc:sldMk cId="847363552" sldId="268"/>
        </pc:sldMkLst>
        <pc:spChg chg="del">
          <ac:chgData name="Nicholas Scaltrito" userId="S::nicholas@planetark.org::5f89ba4f-46a3-4ba7-ad79-10e5ed4f9ede" providerId="AD" clId="Web-{1F2F8F41-5BE4-C193-18E6-6D0C7937BF5D}" dt="2023-05-22T07:02:37.475" v="148"/>
          <ac:spMkLst>
            <pc:docMk/>
            <pc:sldMk cId="847363552" sldId="268"/>
            <ac:spMk id="2" creationId="{2D783EFF-78F4-4510-AC3B-82FEFC8BDA03}"/>
          </ac:spMkLst>
        </pc:spChg>
        <pc:spChg chg="del">
          <ac:chgData name="Nicholas Scaltrito" userId="S::nicholas@planetark.org::5f89ba4f-46a3-4ba7-ad79-10e5ed4f9ede" providerId="AD" clId="Web-{1F2F8F41-5BE4-C193-18E6-6D0C7937BF5D}" dt="2023-05-22T07:02:39.804" v="149"/>
          <ac:spMkLst>
            <pc:docMk/>
            <pc:sldMk cId="847363552" sldId="268"/>
            <ac:spMk id="3" creationId="{7E6497E4-6EAE-4070-2C04-C2A9F06647BE}"/>
          </ac:spMkLst>
        </pc:spChg>
        <pc:spChg chg="add del mod">
          <ac:chgData name="Nicholas Scaltrito" userId="S::nicholas@planetark.org::5f89ba4f-46a3-4ba7-ad79-10e5ed4f9ede" providerId="AD" clId="Web-{1F2F8F41-5BE4-C193-18E6-6D0C7937BF5D}" dt="2023-05-22T07:02:41.632" v="150"/>
          <ac:spMkLst>
            <pc:docMk/>
            <pc:sldMk cId="847363552" sldId="268"/>
            <ac:spMk id="6" creationId="{D41CD2E4-B9BA-7E8F-CA87-4D86F526BF1C}"/>
          </ac:spMkLst>
        </pc:spChg>
        <pc:spChg chg="del">
          <ac:chgData name="Nicholas Scaltrito" userId="S::nicholas@planetark.org::5f89ba4f-46a3-4ba7-ad79-10e5ed4f9ede" providerId="AD" clId="Web-{1F2F8F41-5BE4-C193-18E6-6D0C7937BF5D}" dt="2023-05-22T07:02:52.695" v="157"/>
          <ac:spMkLst>
            <pc:docMk/>
            <pc:sldMk cId="847363552" sldId="268"/>
            <ac:spMk id="7" creationId="{B1C649A8-11E6-0A92-23C6-E1BB870F84CB}"/>
          </ac:spMkLst>
        </pc:spChg>
        <pc:picChg chg="del">
          <ac:chgData name="Nicholas Scaltrito" userId="S::nicholas@planetark.org::5f89ba4f-46a3-4ba7-ad79-10e5ed4f9ede" providerId="AD" clId="Web-{1F2F8F41-5BE4-C193-18E6-6D0C7937BF5D}" dt="2023-05-22T07:02:43.038" v="151"/>
          <ac:picMkLst>
            <pc:docMk/>
            <pc:sldMk cId="847363552" sldId="268"/>
            <ac:picMk id="4" creationId="{4A75E289-1CB7-4228-9F37-F7E134417476}"/>
          </ac:picMkLst>
        </pc:picChg>
        <pc:picChg chg="del">
          <ac:chgData name="Nicholas Scaltrito" userId="S::nicholas@planetark.org::5f89ba4f-46a3-4ba7-ad79-10e5ed4f9ede" providerId="AD" clId="Web-{1F2F8F41-5BE4-C193-18E6-6D0C7937BF5D}" dt="2023-05-22T07:02:48.257" v="155"/>
          <ac:picMkLst>
            <pc:docMk/>
            <pc:sldMk cId="847363552" sldId="268"/>
            <ac:picMk id="8" creationId="{EB295A50-ECF6-4BB4-A13D-ADC4F982FB48}"/>
          </ac:picMkLst>
        </pc:picChg>
        <pc:picChg chg="del">
          <ac:chgData name="Nicholas Scaltrito" userId="S::nicholas@planetark.org::5f89ba4f-46a3-4ba7-ad79-10e5ed4f9ede" providerId="AD" clId="Web-{1F2F8F41-5BE4-C193-18E6-6D0C7937BF5D}" dt="2023-05-22T07:02:44.569" v="152"/>
          <ac:picMkLst>
            <pc:docMk/>
            <pc:sldMk cId="847363552" sldId="268"/>
            <ac:picMk id="9" creationId="{D409A107-8636-4D37-A96C-D4CCDBCE9D8C}"/>
          </ac:picMkLst>
        </pc:picChg>
        <pc:picChg chg="del">
          <ac:chgData name="Nicholas Scaltrito" userId="S::nicholas@planetark.org::5f89ba4f-46a3-4ba7-ad79-10e5ed4f9ede" providerId="AD" clId="Web-{1F2F8F41-5BE4-C193-18E6-6D0C7937BF5D}" dt="2023-05-22T07:02:47.194" v="154"/>
          <ac:picMkLst>
            <pc:docMk/>
            <pc:sldMk cId="847363552" sldId="268"/>
            <ac:picMk id="10" creationId="{7E35D880-93DB-45F3-858A-4DA7A005C6FE}"/>
          </ac:picMkLst>
        </pc:picChg>
        <pc:picChg chg="del mod">
          <ac:chgData name="Nicholas Scaltrito" userId="S::nicholas@planetark.org::5f89ba4f-46a3-4ba7-ad79-10e5ed4f9ede" providerId="AD" clId="Web-{1F2F8F41-5BE4-C193-18E6-6D0C7937BF5D}" dt="2023-05-22T07:02:49.898" v="156"/>
          <ac:picMkLst>
            <pc:docMk/>
            <pc:sldMk cId="847363552" sldId="268"/>
            <ac:picMk id="11" creationId="{0032029A-D2E0-8760-A3ED-AEBBFD107D66}"/>
          </ac:picMkLst>
        </pc:picChg>
        <pc:picChg chg="del">
          <ac:chgData name="Nicholas Scaltrito" userId="S::nicholas@planetark.org::5f89ba4f-46a3-4ba7-ad79-10e5ed4f9ede" providerId="AD" clId="Web-{1F2F8F41-5BE4-C193-18E6-6D0C7937BF5D}" dt="2023-05-22T07:02:45.663" v="153"/>
          <ac:picMkLst>
            <pc:docMk/>
            <pc:sldMk cId="847363552" sldId="268"/>
            <ac:picMk id="13" creationId="{4DFD917B-6397-448C-A44F-FF21A3EAD818}"/>
          </ac:picMkLst>
        </pc:picChg>
      </pc:sldChg>
      <pc:sldChg chg="mod">
        <pc:chgData name="Nicholas Scaltrito" userId="S::nicholas@planetark.org::5f89ba4f-46a3-4ba7-ad79-10e5ed4f9ede" providerId="AD" clId="Web-{1F2F8F41-5BE4-C193-18E6-6D0C7937BF5D}" dt="2023-05-23T03:53:57.273" v="238"/>
        <pc:sldMkLst>
          <pc:docMk/>
          <pc:sldMk cId="2356436064" sldId="269"/>
        </pc:sldMkLst>
      </pc:sldChg>
      <pc:sldChg chg="mod">
        <pc:chgData name="Nicholas Scaltrito" userId="S::nicholas@planetark.org::5f89ba4f-46a3-4ba7-ad79-10e5ed4f9ede" providerId="AD" clId="Web-{1F2F8F41-5BE4-C193-18E6-6D0C7937BF5D}" dt="2023-05-23T03:53:57.273" v="238"/>
        <pc:sldMkLst>
          <pc:docMk/>
          <pc:sldMk cId="3427268872" sldId="270"/>
        </pc:sldMkLst>
      </pc:sldChg>
      <pc:sldChg chg="mod">
        <pc:chgData name="Nicholas Scaltrito" userId="S::nicholas@planetark.org::5f89ba4f-46a3-4ba7-ad79-10e5ed4f9ede" providerId="AD" clId="Web-{1F2F8F41-5BE4-C193-18E6-6D0C7937BF5D}" dt="2023-05-23T03:53:57.273" v="238"/>
        <pc:sldMkLst>
          <pc:docMk/>
          <pc:sldMk cId="3130695705" sldId="271"/>
        </pc:sldMkLst>
      </pc:sldChg>
      <pc:sldChg chg="mod">
        <pc:chgData name="Nicholas Scaltrito" userId="S::nicholas@planetark.org::5f89ba4f-46a3-4ba7-ad79-10e5ed4f9ede" providerId="AD" clId="Web-{1F2F8F41-5BE4-C193-18E6-6D0C7937BF5D}" dt="2023-05-23T03:53:57.273" v="238"/>
        <pc:sldMkLst>
          <pc:docMk/>
          <pc:sldMk cId="3062451213" sldId="272"/>
        </pc:sldMkLst>
      </pc:sldChg>
      <pc:sldChg chg="mod">
        <pc:chgData name="Nicholas Scaltrito" userId="S::nicholas@planetark.org::5f89ba4f-46a3-4ba7-ad79-10e5ed4f9ede" providerId="AD" clId="Web-{1F2F8F41-5BE4-C193-18E6-6D0C7937BF5D}" dt="2023-05-23T03:53:57.273" v="238"/>
        <pc:sldMkLst>
          <pc:docMk/>
          <pc:sldMk cId="1029014104" sldId="277"/>
        </pc:sldMkLst>
      </pc:sldChg>
      <pc:sldChg chg="mod">
        <pc:chgData name="Nicholas Scaltrito" userId="S::nicholas@planetark.org::5f89ba4f-46a3-4ba7-ad79-10e5ed4f9ede" providerId="AD" clId="Web-{1F2F8F41-5BE4-C193-18E6-6D0C7937BF5D}" dt="2023-05-23T03:53:57.273" v="238"/>
        <pc:sldMkLst>
          <pc:docMk/>
          <pc:sldMk cId="1327224162" sldId="278"/>
        </pc:sldMkLst>
      </pc:sldChg>
      <pc:sldChg chg="addSp delSp modSp mod setBg">
        <pc:chgData name="Nicholas Scaltrito" userId="S::nicholas@planetark.org::5f89ba4f-46a3-4ba7-ad79-10e5ed4f9ede" providerId="AD" clId="Web-{1F2F8F41-5BE4-C193-18E6-6D0C7937BF5D}" dt="2023-05-23T03:53:57.273" v="238"/>
        <pc:sldMkLst>
          <pc:docMk/>
          <pc:sldMk cId="355407907" sldId="279"/>
        </pc:sldMkLst>
        <pc:spChg chg="del">
          <ac:chgData name="Nicholas Scaltrito" userId="S::nicholas@planetark.org::5f89ba4f-46a3-4ba7-ad79-10e5ed4f9ede" providerId="AD" clId="Web-{1F2F8F41-5BE4-C193-18E6-6D0C7937BF5D}" dt="2023-05-22T07:07:01.467" v="214"/>
          <ac:spMkLst>
            <pc:docMk/>
            <pc:sldMk cId="355407907" sldId="279"/>
            <ac:spMk id="3" creationId="{2A3D98D8-79A5-4D8B-8E7B-C130A63617BC}"/>
          </ac:spMkLst>
        </pc:spChg>
        <pc:spChg chg="add mod">
          <ac:chgData name="Nicholas Scaltrito" userId="S::nicholas@planetark.org::5f89ba4f-46a3-4ba7-ad79-10e5ed4f9ede" providerId="AD" clId="Web-{1F2F8F41-5BE4-C193-18E6-6D0C7937BF5D}" dt="2023-05-22T07:07:48.718" v="236" actId="1076"/>
          <ac:spMkLst>
            <pc:docMk/>
            <pc:sldMk cId="355407907" sldId="279"/>
            <ac:spMk id="4" creationId="{4044C6D6-84A4-12B4-4C0A-876D1C801B93}"/>
          </ac:spMkLst>
        </pc:spChg>
        <pc:spChg chg="mod">
          <ac:chgData name="Nicholas Scaltrito" userId="S::nicholas@planetark.org::5f89ba4f-46a3-4ba7-ad79-10e5ed4f9ede" providerId="AD" clId="Web-{1F2F8F41-5BE4-C193-18E6-6D0C7937BF5D}" dt="2023-05-22T07:06:53.170" v="213" actId="1076"/>
          <ac:spMkLst>
            <pc:docMk/>
            <pc:sldMk cId="355407907" sldId="279"/>
            <ac:spMk id="5" creationId="{3869ECAF-8EC6-4937-84FF-175B9B632178}"/>
          </ac:spMkLst>
        </pc:spChg>
      </pc:sldChg>
      <pc:sldChg chg="delSp modSp mod setBg">
        <pc:chgData name="Nicholas Scaltrito" userId="S::nicholas@planetark.org::5f89ba4f-46a3-4ba7-ad79-10e5ed4f9ede" providerId="AD" clId="Web-{1F2F8F41-5BE4-C193-18E6-6D0C7937BF5D}" dt="2023-05-23T03:53:57.273" v="238"/>
        <pc:sldMkLst>
          <pc:docMk/>
          <pc:sldMk cId="2548740774" sldId="281"/>
        </pc:sldMkLst>
        <pc:spChg chg="mod">
          <ac:chgData name="Nicholas Scaltrito" userId="S::nicholas@planetark.org::5f89ba4f-46a3-4ba7-ad79-10e5ed4f9ede" providerId="AD" clId="Web-{1F2F8F41-5BE4-C193-18E6-6D0C7937BF5D}" dt="2023-05-22T07:06:14.450" v="206" actId="1076"/>
          <ac:spMkLst>
            <pc:docMk/>
            <pc:sldMk cId="2548740774" sldId="281"/>
            <ac:spMk id="8" creationId="{CFDADF25-6120-4107-B83D-39753EE983FD}"/>
          </ac:spMkLst>
        </pc:spChg>
        <pc:spChg chg="del">
          <ac:chgData name="Nicholas Scaltrito" userId="S::nicholas@planetark.org::5f89ba4f-46a3-4ba7-ad79-10e5ed4f9ede" providerId="AD" clId="Web-{1F2F8F41-5BE4-C193-18E6-6D0C7937BF5D}" dt="2023-05-22T07:00:02.330" v="128"/>
          <ac:spMkLst>
            <pc:docMk/>
            <pc:sldMk cId="2548740774" sldId="281"/>
            <ac:spMk id="10" creationId="{11D335A7-993D-4172-A155-2A2F87E1B211}"/>
          </ac:spMkLst>
        </pc:spChg>
      </pc:sldChg>
      <pc:sldChg chg="delSp modSp mod setBg">
        <pc:chgData name="Nicholas Scaltrito" userId="S::nicholas@planetark.org::5f89ba4f-46a3-4ba7-ad79-10e5ed4f9ede" providerId="AD" clId="Web-{1F2F8F41-5BE4-C193-18E6-6D0C7937BF5D}" dt="2023-05-23T04:05:51.980" v="264" actId="1076"/>
        <pc:sldMkLst>
          <pc:docMk/>
          <pc:sldMk cId="932107075" sldId="282"/>
        </pc:sldMkLst>
        <pc:spChg chg="del">
          <ac:chgData name="Nicholas Scaltrito" userId="S::nicholas@planetark.org::5f89ba4f-46a3-4ba7-ad79-10e5ed4f9ede" providerId="AD" clId="Web-{1F2F8F41-5BE4-C193-18E6-6D0C7937BF5D}" dt="2023-05-22T06:36:16.822" v="109"/>
          <ac:spMkLst>
            <pc:docMk/>
            <pc:sldMk cId="932107075" sldId="282"/>
            <ac:spMk id="2" creationId="{7DEB36BC-E6EF-4164-8E7D-38314450691C}"/>
          </ac:spMkLst>
        </pc:spChg>
        <pc:spChg chg="mod">
          <ac:chgData name="Nicholas Scaltrito" userId="S::nicholas@planetark.org::5f89ba4f-46a3-4ba7-ad79-10e5ed4f9ede" providerId="AD" clId="Web-{1F2F8F41-5BE4-C193-18E6-6D0C7937BF5D}" dt="2023-05-22T06:42:51.880" v="122"/>
          <ac:spMkLst>
            <pc:docMk/>
            <pc:sldMk cId="932107075" sldId="282"/>
            <ac:spMk id="4" creationId="{27DBD449-3CA9-4D1D-BCB2-45C986A78DCC}"/>
          </ac:spMkLst>
        </pc:spChg>
        <pc:grpChg chg="mod">
          <ac:chgData name="Nicholas Scaltrito" userId="S::nicholas@planetark.org::5f89ba4f-46a3-4ba7-ad79-10e5ed4f9ede" providerId="AD" clId="Web-{1F2F8F41-5BE4-C193-18E6-6D0C7937BF5D}" dt="2023-05-22T06:37:08.151" v="119" actId="1076"/>
          <ac:grpSpMkLst>
            <pc:docMk/>
            <pc:sldMk cId="932107075" sldId="282"/>
            <ac:grpSpMk id="11" creationId="{2ACC978D-876D-2B4C-6A04-2E3B4EACFB6A}"/>
          </ac:grpSpMkLst>
        </pc:grpChg>
        <pc:picChg chg="mod">
          <ac:chgData name="Nicholas Scaltrito" userId="S::nicholas@planetark.org::5f89ba4f-46a3-4ba7-ad79-10e5ed4f9ede" providerId="AD" clId="Web-{1F2F8F41-5BE4-C193-18E6-6D0C7937BF5D}" dt="2023-05-23T04:05:51.980" v="264" actId="1076"/>
          <ac:picMkLst>
            <pc:docMk/>
            <pc:sldMk cId="932107075" sldId="282"/>
            <ac:picMk id="8" creationId="{84E732A0-404A-3C1C-8F1E-66B09DD29B1F}"/>
          </ac:picMkLst>
        </pc:picChg>
      </pc:sldChg>
      <pc:sldChg chg="addSp delSp modSp mod setBg">
        <pc:chgData name="Nicholas Scaltrito" userId="S::nicholas@planetark.org::5f89ba4f-46a3-4ba7-ad79-10e5ed4f9ede" providerId="AD" clId="Web-{1F2F8F41-5BE4-C193-18E6-6D0C7937BF5D}" dt="2023-05-23T04:05:39.730" v="263"/>
        <pc:sldMkLst>
          <pc:docMk/>
          <pc:sldMk cId="2610654085" sldId="283"/>
        </pc:sldMkLst>
        <pc:spChg chg="del">
          <ac:chgData name="Nicholas Scaltrito" userId="S::nicholas@planetark.org::5f89ba4f-46a3-4ba7-ad79-10e5ed4f9ede" providerId="AD" clId="Web-{1F2F8F41-5BE4-C193-18E6-6D0C7937BF5D}" dt="2023-05-22T06:29:24.560" v="84"/>
          <ac:spMkLst>
            <pc:docMk/>
            <pc:sldMk cId="2610654085" sldId="283"/>
            <ac:spMk id="2" creationId="{2AFA46FF-A349-46C4-AB75-9D8129119D3C}"/>
          </ac:spMkLst>
        </pc:spChg>
        <pc:spChg chg="add mod ord">
          <ac:chgData name="Nicholas Scaltrito" userId="S::nicholas@planetark.org::5f89ba4f-46a3-4ba7-ad79-10e5ed4f9ede" providerId="AD" clId="Web-{1F2F8F41-5BE4-C193-18E6-6D0C7937BF5D}" dt="2023-05-23T04:05:39.730" v="263"/>
          <ac:spMkLst>
            <pc:docMk/>
            <pc:sldMk cId="2610654085" sldId="283"/>
            <ac:spMk id="2" creationId="{A0B05E4F-15BB-EAA2-CEC9-4FE7B8F5AF77}"/>
          </ac:spMkLst>
        </pc:spChg>
        <pc:spChg chg="add mod">
          <ac:chgData name="Nicholas Scaltrito" userId="S::nicholas@planetark.org::5f89ba4f-46a3-4ba7-ad79-10e5ed4f9ede" providerId="AD" clId="Web-{1F2F8F41-5BE4-C193-18E6-6D0C7937BF5D}" dt="2023-05-22T06:31:13.110" v="106" actId="20577"/>
          <ac:spMkLst>
            <pc:docMk/>
            <pc:sldMk cId="2610654085" sldId="283"/>
            <ac:spMk id="4" creationId="{DA0D97EC-F2E8-0EC8-5261-9969E7B2ED66}"/>
          </ac:spMkLst>
        </pc:spChg>
        <pc:spChg chg="mod">
          <ac:chgData name="Nicholas Scaltrito" userId="S::nicholas@planetark.org::5f89ba4f-46a3-4ba7-ad79-10e5ed4f9ede" providerId="AD" clId="Web-{1F2F8F41-5BE4-C193-18E6-6D0C7937BF5D}" dt="2023-05-22T06:31:19.736" v="107" actId="20577"/>
          <ac:spMkLst>
            <pc:docMk/>
            <pc:sldMk cId="2610654085" sldId="283"/>
            <ac:spMk id="10" creationId="{E803CB6F-BCBF-4DB8-B486-762A61766B27}"/>
          </ac:spMkLst>
        </pc:spChg>
      </pc:sldChg>
      <pc:sldChg chg="mod">
        <pc:chgData name="Nicholas Scaltrito" userId="S::nicholas@planetark.org::5f89ba4f-46a3-4ba7-ad79-10e5ed4f9ede" providerId="AD" clId="Web-{1F2F8F41-5BE4-C193-18E6-6D0C7937BF5D}" dt="2023-05-23T03:53:57.273" v="238"/>
        <pc:sldMkLst>
          <pc:docMk/>
          <pc:sldMk cId="3005074068" sldId="284"/>
        </pc:sldMkLst>
      </pc:sldChg>
      <pc:sldChg chg="mod">
        <pc:chgData name="Nicholas Scaltrito" userId="S::nicholas@planetark.org::5f89ba4f-46a3-4ba7-ad79-10e5ed4f9ede" providerId="AD" clId="Web-{1F2F8F41-5BE4-C193-18E6-6D0C7937BF5D}" dt="2023-05-23T03:53:57.273" v="238"/>
        <pc:sldMkLst>
          <pc:docMk/>
          <pc:sldMk cId="1303216485" sldId="285"/>
        </pc:sldMkLst>
      </pc:sldChg>
      <pc:sldChg chg="mod">
        <pc:chgData name="Nicholas Scaltrito" userId="S::nicholas@planetark.org::5f89ba4f-46a3-4ba7-ad79-10e5ed4f9ede" providerId="AD" clId="Web-{1F2F8F41-5BE4-C193-18E6-6D0C7937BF5D}" dt="2023-05-23T03:53:57.273" v="238"/>
        <pc:sldMkLst>
          <pc:docMk/>
          <pc:sldMk cId="1700743921" sldId="286"/>
        </pc:sldMkLst>
      </pc:sldChg>
      <pc:sldChg chg="mod">
        <pc:chgData name="Nicholas Scaltrito" userId="S::nicholas@planetark.org::5f89ba4f-46a3-4ba7-ad79-10e5ed4f9ede" providerId="AD" clId="Web-{1F2F8F41-5BE4-C193-18E6-6D0C7937BF5D}" dt="2023-05-23T03:53:57.273" v="238"/>
        <pc:sldMkLst>
          <pc:docMk/>
          <pc:sldMk cId="1968611100" sldId="287"/>
        </pc:sldMkLst>
      </pc:sldChg>
      <pc:sldChg chg="mod">
        <pc:chgData name="Nicholas Scaltrito" userId="S::nicholas@planetark.org::5f89ba4f-46a3-4ba7-ad79-10e5ed4f9ede" providerId="AD" clId="Web-{1F2F8F41-5BE4-C193-18E6-6D0C7937BF5D}" dt="2023-05-23T03:53:57.273" v="238"/>
        <pc:sldMkLst>
          <pc:docMk/>
          <pc:sldMk cId="1191993767" sldId="288"/>
        </pc:sldMkLst>
      </pc:sldChg>
      <pc:sldChg chg="mod">
        <pc:chgData name="Nicholas Scaltrito" userId="S::nicholas@planetark.org::5f89ba4f-46a3-4ba7-ad79-10e5ed4f9ede" providerId="AD" clId="Web-{1F2F8F41-5BE4-C193-18E6-6D0C7937BF5D}" dt="2023-05-23T03:53:57.273" v="238"/>
        <pc:sldMkLst>
          <pc:docMk/>
          <pc:sldMk cId="1987429213" sldId="289"/>
        </pc:sldMkLst>
      </pc:sldChg>
      <pc:sldChg chg="mod">
        <pc:chgData name="Nicholas Scaltrito" userId="S::nicholas@planetark.org::5f89ba4f-46a3-4ba7-ad79-10e5ed4f9ede" providerId="AD" clId="Web-{1F2F8F41-5BE4-C193-18E6-6D0C7937BF5D}" dt="2023-05-23T03:53:57.273" v="238"/>
        <pc:sldMkLst>
          <pc:docMk/>
          <pc:sldMk cId="1138684807" sldId="290"/>
        </pc:sldMkLst>
      </pc:sldChg>
      <pc:sldChg chg="mod">
        <pc:chgData name="Nicholas Scaltrito" userId="S::nicholas@planetark.org::5f89ba4f-46a3-4ba7-ad79-10e5ed4f9ede" providerId="AD" clId="Web-{1F2F8F41-5BE4-C193-18E6-6D0C7937BF5D}" dt="2023-05-23T03:53:57.273" v="238"/>
        <pc:sldMkLst>
          <pc:docMk/>
          <pc:sldMk cId="3080616076" sldId="291"/>
        </pc:sldMkLst>
      </pc:sldChg>
      <pc:sldChg chg="mod">
        <pc:chgData name="Nicholas Scaltrito" userId="S::nicholas@planetark.org::5f89ba4f-46a3-4ba7-ad79-10e5ed4f9ede" providerId="AD" clId="Web-{1F2F8F41-5BE4-C193-18E6-6D0C7937BF5D}" dt="2023-05-23T03:53:57.273" v="238"/>
        <pc:sldMkLst>
          <pc:docMk/>
          <pc:sldMk cId="2554789131" sldId="292"/>
        </pc:sldMkLst>
      </pc:sldChg>
      <pc:sldChg chg="delSp modSp mod ord setBg">
        <pc:chgData name="Nicholas Scaltrito" userId="S::nicholas@planetark.org::5f89ba4f-46a3-4ba7-ad79-10e5ed4f9ede" providerId="AD" clId="Web-{1F2F8F41-5BE4-C193-18E6-6D0C7937BF5D}" dt="2023-05-23T03:53:57.273" v="238"/>
        <pc:sldMkLst>
          <pc:docMk/>
          <pc:sldMk cId="1565649280" sldId="293"/>
        </pc:sldMkLst>
        <pc:spChg chg="mod">
          <ac:chgData name="Nicholas Scaltrito" userId="S::nicholas@planetark.org::5f89ba4f-46a3-4ba7-ad79-10e5ed4f9ede" providerId="AD" clId="Web-{1F2F8F41-5BE4-C193-18E6-6D0C7937BF5D}" dt="2023-05-22T07:03:31.461" v="169" actId="14100"/>
          <ac:spMkLst>
            <pc:docMk/>
            <pc:sldMk cId="1565649280" sldId="293"/>
            <ac:spMk id="3" creationId="{4C11D271-5362-418E-8BD0-A3767AE2EE95}"/>
          </ac:spMkLst>
        </pc:spChg>
        <pc:spChg chg="del">
          <ac:chgData name="Nicholas Scaltrito" userId="S::nicholas@planetark.org::5f89ba4f-46a3-4ba7-ad79-10e5ed4f9ede" providerId="AD" clId="Web-{1F2F8F41-5BE4-C193-18E6-6D0C7937BF5D}" dt="2023-05-22T07:03:15.023" v="163"/>
          <ac:spMkLst>
            <pc:docMk/>
            <pc:sldMk cId="1565649280" sldId="293"/>
            <ac:spMk id="4" creationId="{1738C010-A8BE-6849-9E8D-97B2A0EB0ABE}"/>
          </ac:spMkLst>
        </pc:spChg>
        <pc:spChg chg="del mod">
          <ac:chgData name="Nicholas Scaltrito" userId="S::nicholas@planetark.org::5f89ba4f-46a3-4ba7-ad79-10e5ed4f9ede" providerId="AD" clId="Web-{1F2F8F41-5BE4-C193-18E6-6D0C7937BF5D}" dt="2023-05-22T07:03:14.117" v="162"/>
          <ac:spMkLst>
            <pc:docMk/>
            <pc:sldMk cId="1565649280" sldId="293"/>
            <ac:spMk id="5" creationId="{44FF8F33-AC20-D34A-A5BA-D598E9BB8EC1}"/>
          </ac:spMkLst>
        </pc:spChg>
        <pc:picChg chg="del">
          <ac:chgData name="Nicholas Scaltrito" userId="S::nicholas@planetark.org::5f89ba4f-46a3-4ba7-ad79-10e5ed4f9ede" providerId="AD" clId="Web-{1F2F8F41-5BE4-C193-18E6-6D0C7937BF5D}" dt="2023-05-22T07:03:18.133" v="164"/>
          <ac:picMkLst>
            <pc:docMk/>
            <pc:sldMk cId="1565649280" sldId="293"/>
            <ac:picMk id="14" creationId="{CE94CE78-C92B-C942-A32D-CECC96F39046}"/>
          </ac:picMkLst>
        </pc:picChg>
      </pc:sldChg>
      <pc:sldChg chg="addSp delSp modSp mod setBg">
        <pc:chgData name="Nicholas Scaltrito" userId="S::nicholas@planetark.org::5f89ba4f-46a3-4ba7-ad79-10e5ed4f9ede" providerId="AD" clId="Web-{1F2F8F41-5BE4-C193-18E6-6D0C7937BF5D}" dt="2023-05-23T04:09:31.893" v="274"/>
        <pc:sldMkLst>
          <pc:docMk/>
          <pc:sldMk cId="2043879056" sldId="294"/>
        </pc:sldMkLst>
        <pc:spChg chg="add mod ord">
          <ac:chgData name="Nicholas Scaltrito" userId="S::nicholas@planetark.org::5f89ba4f-46a3-4ba7-ad79-10e5ed4f9ede" providerId="AD" clId="Web-{1F2F8F41-5BE4-C193-18E6-6D0C7937BF5D}" dt="2023-05-23T04:09:31.893" v="274"/>
          <ac:spMkLst>
            <pc:docMk/>
            <pc:sldMk cId="2043879056" sldId="294"/>
            <ac:spMk id="2" creationId="{83BA8793-A272-CDF2-F6BA-9FFC16ABB795}"/>
          </ac:spMkLst>
        </pc:spChg>
        <pc:spChg chg="del">
          <ac:chgData name="Nicholas Scaltrito" userId="S::nicholas@planetark.org::5f89ba4f-46a3-4ba7-ad79-10e5ed4f9ede" providerId="AD" clId="Web-{1F2F8F41-5BE4-C193-18E6-6D0C7937BF5D}" dt="2023-05-22T06:18:08.870" v="26"/>
          <ac:spMkLst>
            <pc:docMk/>
            <pc:sldMk cId="2043879056" sldId="294"/>
            <ac:spMk id="2" creationId="{D7DF6E37-2EDE-4BA3-A561-DCF84F50ECF4}"/>
          </ac:spMkLst>
        </pc:spChg>
        <pc:spChg chg="mod">
          <ac:chgData name="Nicholas Scaltrito" userId="S::nicholas@planetark.org::5f89ba4f-46a3-4ba7-ad79-10e5ed4f9ede" providerId="AD" clId="Web-{1F2F8F41-5BE4-C193-18E6-6D0C7937BF5D}" dt="2023-05-23T04:09:17.330" v="272" actId="14100"/>
          <ac:spMkLst>
            <pc:docMk/>
            <pc:sldMk cId="2043879056" sldId="294"/>
            <ac:spMk id="3" creationId="{5BEB81D5-BC22-49BA-9B29-88E8FD9E71F2}"/>
          </ac:spMkLst>
        </pc:spChg>
        <pc:spChg chg="del">
          <ac:chgData name="Nicholas Scaltrito" userId="S::nicholas@planetark.org::5f89ba4f-46a3-4ba7-ad79-10e5ed4f9ede" providerId="AD" clId="Web-{1F2F8F41-5BE4-C193-18E6-6D0C7937BF5D}" dt="2023-05-22T06:18:05.854" v="25"/>
          <ac:spMkLst>
            <pc:docMk/>
            <pc:sldMk cId="2043879056" sldId="294"/>
            <ac:spMk id="5" creationId="{6C31A919-FF9A-48D6-A675-03348B6212F3}"/>
          </ac:spMkLst>
        </pc:spChg>
        <pc:spChg chg="add del mod">
          <ac:chgData name="Nicholas Scaltrito" userId="S::nicholas@planetark.org::5f89ba4f-46a3-4ba7-ad79-10e5ed4f9ede" providerId="AD" clId="Web-{1F2F8F41-5BE4-C193-18E6-6D0C7937BF5D}" dt="2023-05-22T06:18:18.448" v="29"/>
          <ac:spMkLst>
            <pc:docMk/>
            <pc:sldMk cId="2043879056" sldId="294"/>
            <ac:spMk id="7" creationId="{34BDCA94-4B3C-A250-ED71-0B75D462E6D8}"/>
          </ac:spMkLst>
        </pc:spChg>
        <pc:picChg chg="del">
          <ac:chgData name="Nicholas Scaltrito" userId="S::nicholas@planetark.org::5f89ba4f-46a3-4ba7-ad79-10e5ed4f9ede" providerId="AD" clId="Web-{1F2F8F41-5BE4-C193-18E6-6D0C7937BF5D}" dt="2023-05-23T04:05:59.902" v="265"/>
          <ac:picMkLst>
            <pc:docMk/>
            <pc:sldMk cId="2043879056" sldId="294"/>
            <ac:picMk id="6" creationId="{2EFB16D9-8A17-BD4F-8153-CD375EC63D4A}"/>
          </ac:picMkLst>
        </pc:picChg>
      </pc:sldChg>
      <pc:sldChg chg="addSp delSp modSp mod setBg">
        <pc:chgData name="Nicholas Scaltrito" userId="S::nicholas@planetark.org::5f89ba4f-46a3-4ba7-ad79-10e5ed4f9ede" providerId="AD" clId="Web-{1F2F8F41-5BE4-C193-18E6-6D0C7937BF5D}" dt="2023-05-23T04:10:46.535" v="311" actId="20577"/>
        <pc:sldMkLst>
          <pc:docMk/>
          <pc:sldMk cId="436963210" sldId="295"/>
        </pc:sldMkLst>
        <pc:spChg chg="mod">
          <ac:chgData name="Nicholas Scaltrito" userId="S::nicholas@planetark.org::5f89ba4f-46a3-4ba7-ad79-10e5ed4f9ede" providerId="AD" clId="Web-{1F2F8F41-5BE4-C193-18E6-6D0C7937BF5D}" dt="2023-05-23T04:10:46.535" v="311" actId="20577"/>
          <ac:spMkLst>
            <pc:docMk/>
            <pc:sldMk cId="436963210" sldId="295"/>
            <ac:spMk id="3" creationId="{9ADF89D7-BB85-4E60-BFA9-E8358E0D407B}"/>
          </ac:spMkLst>
        </pc:spChg>
        <pc:spChg chg="add ord">
          <ac:chgData name="Nicholas Scaltrito" userId="S::nicholas@planetark.org::5f89ba4f-46a3-4ba7-ad79-10e5ed4f9ede" providerId="AD" clId="Web-{1F2F8F41-5BE4-C193-18E6-6D0C7937BF5D}" dt="2023-05-23T04:09:40.455" v="276"/>
          <ac:spMkLst>
            <pc:docMk/>
            <pc:sldMk cId="436963210" sldId="295"/>
            <ac:spMk id="4" creationId="{5F9876FC-A37A-854E-8977-1BA920CE6509}"/>
          </ac:spMkLst>
        </pc:spChg>
        <pc:spChg chg="add del mod">
          <ac:chgData name="Nicholas Scaltrito" userId="S::nicholas@planetark.org::5f89ba4f-46a3-4ba7-ad79-10e5ed4f9ede" providerId="AD" clId="Web-{1F2F8F41-5BE4-C193-18E6-6D0C7937BF5D}" dt="2023-05-22T06:25:41.242" v="46"/>
          <ac:spMkLst>
            <pc:docMk/>
            <pc:sldMk cId="436963210" sldId="295"/>
            <ac:spMk id="5" creationId="{10429908-2AAF-7154-779D-65252D61428E}"/>
          </ac:spMkLst>
        </pc:spChg>
        <pc:spChg chg="del">
          <ac:chgData name="Nicholas Scaltrito" userId="S::nicholas@planetark.org::5f89ba4f-46a3-4ba7-ad79-10e5ed4f9ede" providerId="AD" clId="Web-{1F2F8F41-5BE4-C193-18E6-6D0C7937BF5D}" dt="2023-05-22T06:25:24.022" v="41"/>
          <ac:spMkLst>
            <pc:docMk/>
            <pc:sldMk cId="436963210" sldId="295"/>
            <ac:spMk id="7" creationId="{9594AD31-40C7-49D8-B8F0-10DA6358EE98}"/>
          </ac:spMkLst>
        </pc:spChg>
        <pc:spChg chg="del">
          <ac:chgData name="Nicholas Scaltrito" userId="S::nicholas@planetark.org::5f89ba4f-46a3-4ba7-ad79-10e5ed4f9ede" providerId="AD" clId="Web-{1F2F8F41-5BE4-C193-18E6-6D0C7937BF5D}" dt="2023-05-22T06:25:22.913" v="40"/>
          <ac:spMkLst>
            <pc:docMk/>
            <pc:sldMk cId="436963210" sldId="295"/>
            <ac:spMk id="9" creationId="{A090720A-7DBD-4723-BD3B-1BE75D37AB72}"/>
          </ac:spMkLst>
        </pc:spChg>
        <pc:picChg chg="add del mod">
          <ac:chgData name="Nicholas Scaltrito" userId="S::nicholas@planetark.org::5f89ba4f-46a3-4ba7-ad79-10e5ed4f9ede" providerId="AD" clId="Web-{1F2F8F41-5BE4-C193-18E6-6D0C7937BF5D}" dt="2023-05-22T06:17:43.666" v="23"/>
          <ac:picMkLst>
            <pc:docMk/>
            <pc:sldMk cId="436963210" sldId="295"/>
            <ac:picMk id="2" creationId="{1D5B2FB9-D7A2-B443-5BD8-8629E46696BB}"/>
          </ac:picMkLst>
        </pc:picChg>
        <pc:picChg chg="del">
          <ac:chgData name="Nicholas Scaltrito" userId="S::nicholas@planetark.org::5f89ba4f-46a3-4ba7-ad79-10e5ed4f9ede" providerId="AD" clId="Web-{1F2F8F41-5BE4-C193-18E6-6D0C7937BF5D}" dt="2023-05-22T06:25:25.304" v="42"/>
          <ac:picMkLst>
            <pc:docMk/>
            <pc:sldMk cId="436963210" sldId="295"/>
            <ac:picMk id="8" creationId="{80A02018-91A8-6FF6-40B4-DB1547031E0E}"/>
          </ac:picMkLst>
        </pc:picChg>
      </pc:sldChg>
      <pc:sldChg chg="del mod">
        <pc:chgData name="Nicholas Scaltrito" userId="S::nicholas@planetark.org::5f89ba4f-46a3-4ba7-ad79-10e5ed4f9ede" providerId="AD" clId="Web-{1F2F8F41-5BE4-C193-18E6-6D0C7937BF5D}" dt="2023-05-22T06:27:07.010" v="75"/>
        <pc:sldMkLst>
          <pc:docMk/>
          <pc:sldMk cId="4229359471" sldId="300"/>
        </pc:sldMkLst>
      </pc:sldChg>
      <pc:sldChg chg="del">
        <pc:chgData name="Nicholas Scaltrito" userId="S::nicholas@planetark.org::5f89ba4f-46a3-4ba7-ad79-10e5ed4f9ede" providerId="AD" clId="Web-{1F2F8F41-5BE4-C193-18E6-6D0C7937BF5D}" dt="2023-05-22T06:17:15.603" v="21"/>
        <pc:sldMkLst>
          <pc:docMk/>
          <pc:sldMk cId="452708098" sldId="302"/>
        </pc:sldMkLst>
      </pc:sldChg>
      <pc:sldChg chg="mod">
        <pc:chgData name="Nicholas Scaltrito" userId="S::nicholas@planetark.org::5f89ba4f-46a3-4ba7-ad79-10e5ed4f9ede" providerId="AD" clId="Web-{1F2F8F41-5BE4-C193-18E6-6D0C7937BF5D}" dt="2023-05-23T03:53:57.273" v="238"/>
        <pc:sldMkLst>
          <pc:docMk/>
          <pc:sldMk cId="3989567080" sldId="307"/>
        </pc:sldMkLst>
      </pc:sldChg>
      <pc:sldChg chg="del mod">
        <pc:chgData name="Nicholas Scaltrito" userId="S::nicholas@planetark.org::5f89ba4f-46a3-4ba7-ad79-10e5ed4f9ede" providerId="AD" clId="Web-{1F2F8F41-5BE4-C193-18E6-6D0C7937BF5D}" dt="2023-05-22T06:28:59.669" v="81"/>
        <pc:sldMkLst>
          <pc:docMk/>
          <pc:sldMk cId="1351077661" sldId="311"/>
        </pc:sldMkLst>
      </pc:sldChg>
      <pc:sldChg chg="mod">
        <pc:chgData name="Nicholas Scaltrito" userId="S::nicholas@planetark.org::5f89ba4f-46a3-4ba7-ad79-10e5ed4f9ede" providerId="AD" clId="Web-{1F2F8F41-5BE4-C193-18E6-6D0C7937BF5D}" dt="2023-05-23T03:53:57.273" v="238"/>
        <pc:sldMkLst>
          <pc:docMk/>
          <pc:sldMk cId="3551558045" sldId="312"/>
        </pc:sldMkLst>
      </pc:sldChg>
      <pc:sldChg chg="mod">
        <pc:chgData name="Nicholas Scaltrito" userId="S::nicholas@planetark.org::5f89ba4f-46a3-4ba7-ad79-10e5ed4f9ede" providerId="AD" clId="Web-{1F2F8F41-5BE4-C193-18E6-6D0C7937BF5D}" dt="2023-05-23T03:53:57.273" v="238"/>
        <pc:sldMkLst>
          <pc:docMk/>
          <pc:sldMk cId="4229067022" sldId="313"/>
        </pc:sldMkLst>
      </pc:sldChg>
      <pc:sldChg chg="mod">
        <pc:chgData name="Nicholas Scaltrito" userId="S::nicholas@planetark.org::5f89ba4f-46a3-4ba7-ad79-10e5ed4f9ede" providerId="AD" clId="Web-{1F2F8F41-5BE4-C193-18E6-6D0C7937BF5D}" dt="2023-05-23T03:53:57.273" v="238"/>
        <pc:sldMkLst>
          <pc:docMk/>
          <pc:sldMk cId="1276788286" sldId="314"/>
        </pc:sldMkLst>
      </pc:sldChg>
      <pc:sldChg chg="mod">
        <pc:chgData name="Nicholas Scaltrito" userId="S::nicholas@planetark.org::5f89ba4f-46a3-4ba7-ad79-10e5ed4f9ede" providerId="AD" clId="Web-{1F2F8F41-5BE4-C193-18E6-6D0C7937BF5D}" dt="2023-05-23T03:53:57.273" v="238"/>
        <pc:sldMkLst>
          <pc:docMk/>
          <pc:sldMk cId="2922987952" sldId="315"/>
        </pc:sldMkLst>
      </pc:sldChg>
      <pc:sldChg chg="delSp modSp mod setBg">
        <pc:chgData name="Nicholas Scaltrito" userId="S::nicholas@planetark.org::5f89ba4f-46a3-4ba7-ad79-10e5ed4f9ede" providerId="AD" clId="Web-{1F2F8F41-5BE4-C193-18E6-6D0C7937BF5D}" dt="2023-05-23T03:53:57.273" v="238"/>
        <pc:sldMkLst>
          <pc:docMk/>
          <pc:sldMk cId="4099260087" sldId="316"/>
        </pc:sldMkLst>
        <pc:spChg chg="del mod">
          <ac:chgData name="Nicholas Scaltrito" userId="S::nicholas@planetark.org::5f89ba4f-46a3-4ba7-ad79-10e5ed4f9ede" providerId="AD" clId="Web-{1F2F8F41-5BE4-C193-18E6-6D0C7937BF5D}" dt="2023-05-22T07:05:26.183" v="190"/>
          <ac:spMkLst>
            <pc:docMk/>
            <pc:sldMk cId="4099260087" sldId="316"/>
            <ac:spMk id="3" creationId="{8CA1A89E-7CA2-715B-9C5B-C6A717913901}"/>
          </ac:spMkLst>
        </pc:spChg>
        <pc:spChg chg="mod">
          <ac:chgData name="Nicholas Scaltrito" userId="S::nicholas@planetark.org::5f89ba4f-46a3-4ba7-ad79-10e5ed4f9ede" providerId="AD" clId="Web-{1F2F8F41-5BE4-C193-18E6-6D0C7937BF5D}" dt="2023-05-22T07:05:54.293" v="204" actId="20577"/>
          <ac:spMkLst>
            <pc:docMk/>
            <pc:sldMk cId="4099260087" sldId="316"/>
            <ac:spMk id="5" creationId="{35BB622E-063D-B47D-AAD3-DAD876390C60}"/>
          </ac:spMkLst>
        </pc:spChg>
        <pc:spChg chg="del">
          <ac:chgData name="Nicholas Scaltrito" userId="S::nicholas@planetark.org::5f89ba4f-46a3-4ba7-ad79-10e5ed4f9ede" providerId="AD" clId="Web-{1F2F8F41-5BE4-C193-18E6-6D0C7937BF5D}" dt="2023-05-22T07:04:23.744" v="177"/>
          <ac:spMkLst>
            <pc:docMk/>
            <pc:sldMk cId="4099260087" sldId="316"/>
            <ac:spMk id="7" creationId="{854BFA2F-0485-494E-B112-51E7EE3D5705}"/>
          </ac:spMkLst>
        </pc:spChg>
        <pc:spChg chg="mod">
          <ac:chgData name="Nicholas Scaltrito" userId="S::nicholas@planetark.org::5f89ba4f-46a3-4ba7-ad79-10e5ed4f9ede" providerId="AD" clId="Web-{1F2F8F41-5BE4-C193-18E6-6D0C7937BF5D}" dt="2023-05-22T07:04:38.448" v="181" actId="20577"/>
          <ac:spMkLst>
            <pc:docMk/>
            <pc:sldMk cId="4099260087" sldId="316"/>
            <ac:spMk id="8" creationId="{7E6ACE4D-CBEC-435E-B36D-DE407EE6B8E5}"/>
          </ac:spMkLst>
        </pc:spChg>
      </pc:sldChg>
      <pc:sldChg chg="addSp delSp modSp new mod setBg">
        <pc:chgData name="Nicholas Scaltrito" userId="S::nicholas@planetark.org::5f89ba4f-46a3-4ba7-ad79-10e5ed4f9ede" providerId="AD" clId="Web-{1F2F8F41-5BE4-C193-18E6-6D0C7937BF5D}" dt="2023-05-23T04:14:47.152" v="339" actId="1076"/>
        <pc:sldMkLst>
          <pc:docMk/>
          <pc:sldMk cId="321218958" sldId="317"/>
        </pc:sldMkLst>
        <pc:spChg chg="del">
          <ac:chgData name="Nicholas Scaltrito" userId="S::nicholas@planetark.org::5f89ba4f-46a3-4ba7-ad79-10e5ed4f9ede" providerId="AD" clId="Web-{1F2F8F41-5BE4-C193-18E6-6D0C7937BF5D}" dt="2023-05-22T06:15:56.007" v="11"/>
          <ac:spMkLst>
            <pc:docMk/>
            <pc:sldMk cId="321218958" sldId="317"/>
            <ac:spMk id="2" creationId="{74D8CB4E-D2EA-C957-515A-9BE5E001D6CF}"/>
          </ac:spMkLst>
        </pc:spChg>
        <pc:spChg chg="del">
          <ac:chgData name="Nicholas Scaltrito" userId="S::nicholas@planetark.org::5f89ba4f-46a3-4ba7-ad79-10e5ed4f9ede" providerId="AD" clId="Web-{1F2F8F41-5BE4-C193-18E6-6D0C7937BF5D}" dt="2023-05-22T06:15:56.085" v="12"/>
          <ac:spMkLst>
            <pc:docMk/>
            <pc:sldMk cId="321218958" sldId="317"/>
            <ac:spMk id="3" creationId="{A8768DDA-140D-FCC2-684C-42DAAC1AE351}"/>
          </ac:spMkLst>
        </pc:spChg>
        <pc:picChg chg="add mod">
          <ac:chgData name="Nicholas Scaltrito" userId="S::nicholas@planetark.org::5f89ba4f-46a3-4ba7-ad79-10e5ed4f9ede" providerId="AD" clId="Web-{1F2F8F41-5BE4-C193-18E6-6D0C7937BF5D}" dt="2023-05-23T04:14:47.152" v="339" actId="1076"/>
          <ac:picMkLst>
            <pc:docMk/>
            <pc:sldMk cId="321218958" sldId="317"/>
            <ac:picMk id="2" creationId="{BAE8CB56-14EF-2A82-7E5D-1460FA631BF5}"/>
          </ac:picMkLst>
        </pc:picChg>
        <pc:picChg chg="add del mod">
          <ac:chgData name="Nicholas Scaltrito" userId="S::nicholas@planetark.org::5f89ba4f-46a3-4ba7-ad79-10e5ed4f9ede" providerId="AD" clId="Web-{1F2F8F41-5BE4-C193-18E6-6D0C7937BF5D}" dt="2023-05-23T04:11:23.271" v="321"/>
          <ac:picMkLst>
            <pc:docMk/>
            <pc:sldMk cId="321218958" sldId="317"/>
            <ac:picMk id="3" creationId="{C3AD721A-8529-22A8-C76E-05BD66713B6C}"/>
          </ac:picMkLst>
        </pc:picChg>
      </pc:sldChg>
      <pc:sldChg chg="add mod ord replId setBg">
        <pc:chgData name="Nicholas Scaltrito" userId="S::nicholas@planetark.org::5f89ba4f-46a3-4ba7-ad79-10e5ed4f9ede" providerId="AD" clId="Web-{1F2F8F41-5BE4-C193-18E6-6D0C7937BF5D}" dt="2023-05-23T03:53:57.273" v="238"/>
        <pc:sldMkLst>
          <pc:docMk/>
          <pc:sldMk cId="997254247" sldId="318"/>
        </pc:sldMkLst>
      </pc:sldChg>
      <pc:sldChg chg="add mod ord replId setBg">
        <pc:chgData name="Nicholas Scaltrito" userId="S::nicholas@planetark.org::5f89ba4f-46a3-4ba7-ad79-10e5ed4f9ede" providerId="AD" clId="Web-{1F2F8F41-5BE4-C193-18E6-6D0C7937BF5D}" dt="2023-05-23T03:53:57.273" v="238"/>
        <pc:sldMkLst>
          <pc:docMk/>
          <pc:sldMk cId="2116076578" sldId="319"/>
        </pc:sldMkLst>
      </pc:sldChg>
      <pc:sldChg chg="addSp delSp modSp add mod ord replId">
        <pc:chgData name="Nicholas Scaltrito" userId="S::nicholas@planetark.org::5f89ba4f-46a3-4ba7-ad79-10e5ed4f9ede" providerId="AD" clId="Web-{1F2F8F41-5BE4-C193-18E6-6D0C7937BF5D}" dt="2023-05-23T04:12:36.539" v="334" actId="1076"/>
        <pc:sldMkLst>
          <pc:docMk/>
          <pc:sldMk cId="2097117655" sldId="320"/>
        </pc:sldMkLst>
        <pc:spChg chg="del">
          <ac:chgData name="Nicholas Scaltrito" userId="S::nicholas@planetark.org::5f89ba4f-46a3-4ba7-ad79-10e5ed4f9ede" providerId="AD" clId="Web-{1F2F8F41-5BE4-C193-18E6-6D0C7937BF5D}" dt="2023-05-22T06:26:23.087" v="68"/>
          <ac:spMkLst>
            <pc:docMk/>
            <pc:sldMk cId="2097117655" sldId="320"/>
            <ac:spMk id="3" creationId="{9ADF89D7-BB85-4E60-BFA9-E8358E0D407B}"/>
          </ac:spMkLst>
        </pc:spChg>
        <pc:spChg chg="add del mod">
          <ac:chgData name="Nicholas Scaltrito" userId="S::nicholas@planetark.org::5f89ba4f-46a3-4ba7-ad79-10e5ed4f9ede" providerId="AD" clId="Web-{1F2F8F41-5BE4-C193-18E6-6D0C7937BF5D}" dt="2023-05-23T04:10:58.239" v="312"/>
          <ac:spMkLst>
            <pc:docMk/>
            <pc:sldMk cId="2097117655" sldId="320"/>
            <ac:spMk id="4" creationId="{DAAD8835-A300-21D9-B98C-DE70E609A3C5}"/>
          </ac:spMkLst>
        </pc:spChg>
        <pc:spChg chg="add del mod">
          <ac:chgData name="Nicholas Scaltrito" userId="S::nicholas@planetark.org::5f89ba4f-46a3-4ba7-ad79-10e5ed4f9ede" providerId="AD" clId="Web-{1F2F8F41-5BE4-C193-18E6-6D0C7937BF5D}" dt="2023-05-23T04:11:28.271" v="322"/>
          <ac:spMkLst>
            <pc:docMk/>
            <pc:sldMk cId="2097117655" sldId="320"/>
            <ac:spMk id="5" creationId="{C98D7D2D-522E-2058-DAF1-BDB038D53773}"/>
          </ac:spMkLst>
        </pc:spChg>
        <pc:picChg chg="add del mod ord">
          <ac:chgData name="Nicholas Scaltrito" userId="S::nicholas@planetark.org::5f89ba4f-46a3-4ba7-ad79-10e5ed4f9ede" providerId="AD" clId="Web-{1F2F8F41-5BE4-C193-18E6-6D0C7937BF5D}" dt="2023-05-23T04:11:03.536" v="315"/>
          <ac:picMkLst>
            <pc:docMk/>
            <pc:sldMk cId="2097117655" sldId="320"/>
            <ac:picMk id="2" creationId="{8ADBE495-C95C-0481-364F-B0ED32AA4C90}"/>
          </ac:picMkLst>
        </pc:picChg>
        <pc:picChg chg="add mod ord">
          <ac:chgData name="Nicholas Scaltrito" userId="S::nicholas@planetark.org::5f89ba4f-46a3-4ba7-ad79-10e5ed4f9ede" providerId="AD" clId="Web-{1F2F8F41-5BE4-C193-18E6-6D0C7937BF5D}" dt="2023-05-23T04:12:36.539" v="334" actId="1076"/>
          <ac:picMkLst>
            <pc:docMk/>
            <pc:sldMk cId="2097117655" sldId="320"/>
            <ac:picMk id="6" creationId="{B41FFA28-7C6D-B24D-C23B-583C41F6813A}"/>
          </ac:picMkLst>
        </pc:picChg>
      </pc:sldChg>
      <pc:sldChg chg="add del ord replId">
        <pc:chgData name="Nicholas Scaltrito" userId="S::nicholas@planetark.org::5f89ba4f-46a3-4ba7-ad79-10e5ed4f9ede" providerId="AD" clId="Web-{1F2F8F41-5BE4-C193-18E6-6D0C7937BF5D}" dt="2023-05-22T06:28:03.480" v="78"/>
        <pc:sldMkLst>
          <pc:docMk/>
          <pc:sldMk cId="2314444444" sldId="321"/>
        </pc:sldMkLst>
      </pc:sldChg>
      <pc:sldChg chg="add mod ord replId setBg">
        <pc:chgData name="Nicholas Scaltrito" userId="S::nicholas@planetark.org::5f89ba4f-46a3-4ba7-ad79-10e5ed4f9ede" providerId="AD" clId="Web-{1F2F8F41-5BE4-C193-18E6-6D0C7937BF5D}" dt="2023-05-23T03:53:57.273" v="238"/>
        <pc:sldMkLst>
          <pc:docMk/>
          <pc:sldMk cId="1581594322" sldId="322"/>
        </pc:sldMkLst>
      </pc:sldChg>
      <pc:sldChg chg="add mod ord replId setBg">
        <pc:chgData name="Nicholas Scaltrito" userId="S::nicholas@planetark.org::5f89ba4f-46a3-4ba7-ad79-10e5ed4f9ede" providerId="AD" clId="Web-{1F2F8F41-5BE4-C193-18E6-6D0C7937BF5D}" dt="2023-05-23T03:53:57.273" v="238"/>
        <pc:sldMkLst>
          <pc:docMk/>
          <pc:sldMk cId="2632004530" sldId="323"/>
        </pc:sldMkLst>
      </pc:sldChg>
      <pc:sldChg chg="addSp delSp modSp add mod replId">
        <pc:chgData name="Nicholas Scaltrito" userId="S::nicholas@planetark.org::5f89ba4f-46a3-4ba7-ad79-10e5ed4f9ede" providerId="AD" clId="Web-{1F2F8F41-5BE4-C193-18E6-6D0C7937BF5D}" dt="2023-05-23T03:53:57.273" v="238"/>
        <pc:sldMkLst>
          <pc:docMk/>
          <pc:sldMk cId="2485893583" sldId="324"/>
        </pc:sldMkLst>
        <pc:spChg chg="del">
          <ac:chgData name="Nicholas Scaltrito" userId="S::nicholas@planetark.org::5f89ba4f-46a3-4ba7-ad79-10e5ed4f9ede" providerId="AD" clId="Web-{1F2F8F41-5BE4-C193-18E6-6D0C7937BF5D}" dt="2023-05-22T06:28:09.621" v="80"/>
          <ac:spMkLst>
            <pc:docMk/>
            <pc:sldMk cId="2485893583" sldId="324"/>
            <ac:spMk id="3" creationId="{9ADF89D7-BB85-4E60-BFA9-E8358E0D407B}"/>
          </ac:spMkLst>
        </pc:spChg>
        <pc:spChg chg="add mod">
          <ac:chgData name="Nicholas Scaltrito" userId="S::nicholas@planetark.org::5f89ba4f-46a3-4ba7-ad79-10e5ed4f9ede" providerId="AD" clId="Web-{1F2F8F41-5BE4-C193-18E6-6D0C7937BF5D}" dt="2023-05-22T06:28:09.621" v="80"/>
          <ac:spMkLst>
            <pc:docMk/>
            <pc:sldMk cId="2485893583" sldId="324"/>
            <ac:spMk id="4" creationId="{1C9AFC65-F614-715F-CA4E-A82EF89D1F18}"/>
          </ac:spMkLst>
        </pc:spChg>
      </pc:sldChg>
      <pc:sldChg chg="add mod replId setBg">
        <pc:chgData name="Nicholas Scaltrito" userId="S::nicholas@planetark.org::5f89ba4f-46a3-4ba7-ad79-10e5ed4f9ede" providerId="AD" clId="Web-{1F2F8F41-5BE4-C193-18E6-6D0C7937BF5D}" dt="2023-05-23T03:53:57.273" v="238"/>
        <pc:sldMkLst>
          <pc:docMk/>
          <pc:sldMk cId="3161086619" sldId="325"/>
        </pc:sldMkLst>
      </pc:sldChg>
      <pc:sldChg chg="add mod replId">
        <pc:chgData name="Nicholas Scaltrito" userId="S::nicholas@planetark.org::5f89ba4f-46a3-4ba7-ad79-10e5ed4f9ede" providerId="AD" clId="Web-{1F2F8F41-5BE4-C193-18E6-6D0C7937BF5D}" dt="2023-05-23T03:53:57.273" v="238"/>
        <pc:sldMkLst>
          <pc:docMk/>
          <pc:sldMk cId="801133238" sldId="326"/>
        </pc:sldMkLst>
      </pc:sldChg>
      <pc:sldChg chg="add mod replId setBg">
        <pc:chgData name="Nicholas Scaltrito" userId="S::nicholas@planetark.org::5f89ba4f-46a3-4ba7-ad79-10e5ed4f9ede" providerId="AD" clId="Web-{1F2F8F41-5BE4-C193-18E6-6D0C7937BF5D}" dt="2023-05-23T03:53:57.273" v="238"/>
        <pc:sldMkLst>
          <pc:docMk/>
          <pc:sldMk cId="3039293906" sldId="327"/>
        </pc:sldMkLst>
      </pc:sldChg>
      <pc:sldChg chg="add mod replId setBg">
        <pc:chgData name="Nicholas Scaltrito" userId="S::nicholas@planetark.org::5f89ba4f-46a3-4ba7-ad79-10e5ed4f9ede" providerId="AD" clId="Web-{1F2F8F41-5BE4-C193-18E6-6D0C7937BF5D}" dt="2023-05-23T03:53:57.273" v="238"/>
        <pc:sldMkLst>
          <pc:docMk/>
          <pc:sldMk cId="2357543091" sldId="328"/>
        </pc:sldMkLst>
      </pc:sldChg>
      <pc:sldMasterChg chg="mod setBg modSldLayout">
        <pc:chgData name="Nicholas Scaltrito" userId="S::nicholas@planetark.org::5f89ba4f-46a3-4ba7-ad79-10e5ed4f9ede" providerId="AD" clId="Web-{1F2F8F41-5BE4-C193-18E6-6D0C7937BF5D}" dt="2023-05-23T03:53:57.273" v="238"/>
        <pc:sldMasterMkLst>
          <pc:docMk/>
          <pc:sldMasterMk cId="2460954070" sldId="2147483660"/>
        </pc:sldMasterMkLst>
        <pc:sldLayoutChg chg="mod">
          <pc:chgData name="Nicholas Scaltrito" userId="S::nicholas@planetark.org::5f89ba4f-46a3-4ba7-ad79-10e5ed4f9ede" providerId="AD" clId="Web-{1F2F8F41-5BE4-C193-18E6-6D0C7937BF5D}" dt="2023-05-23T03:53:57.273" v="238"/>
          <pc:sldLayoutMkLst>
            <pc:docMk/>
            <pc:sldMasterMk cId="2460954070" sldId="2147483660"/>
            <pc:sldLayoutMk cId="2385387890" sldId="2147483661"/>
          </pc:sldLayoutMkLst>
        </pc:sldLayoutChg>
        <pc:sldLayoutChg chg="mod">
          <pc:chgData name="Nicholas Scaltrito" userId="S::nicholas@planetark.org::5f89ba4f-46a3-4ba7-ad79-10e5ed4f9ede" providerId="AD" clId="Web-{1F2F8F41-5BE4-C193-18E6-6D0C7937BF5D}" dt="2023-05-23T03:53:57.273" v="238"/>
          <pc:sldLayoutMkLst>
            <pc:docMk/>
            <pc:sldMasterMk cId="2460954070" sldId="2147483660"/>
            <pc:sldLayoutMk cId="949138452" sldId="2147483662"/>
          </pc:sldLayoutMkLst>
        </pc:sldLayoutChg>
        <pc:sldLayoutChg chg="mod">
          <pc:chgData name="Nicholas Scaltrito" userId="S::nicholas@planetark.org::5f89ba4f-46a3-4ba7-ad79-10e5ed4f9ede" providerId="AD" clId="Web-{1F2F8F41-5BE4-C193-18E6-6D0C7937BF5D}" dt="2023-05-23T03:53:57.273" v="238"/>
          <pc:sldLayoutMkLst>
            <pc:docMk/>
            <pc:sldMasterMk cId="2460954070" sldId="2147483660"/>
            <pc:sldLayoutMk cId="2591524520" sldId="2147483663"/>
          </pc:sldLayoutMkLst>
        </pc:sldLayoutChg>
        <pc:sldLayoutChg chg="mod">
          <pc:chgData name="Nicholas Scaltrito" userId="S::nicholas@planetark.org::5f89ba4f-46a3-4ba7-ad79-10e5ed4f9ede" providerId="AD" clId="Web-{1F2F8F41-5BE4-C193-18E6-6D0C7937BF5D}" dt="2023-05-23T03:53:57.273" v="238"/>
          <pc:sldLayoutMkLst>
            <pc:docMk/>
            <pc:sldMasterMk cId="2460954070" sldId="2147483660"/>
            <pc:sldLayoutMk cId="1203092039" sldId="2147483664"/>
          </pc:sldLayoutMkLst>
        </pc:sldLayoutChg>
        <pc:sldLayoutChg chg="mod">
          <pc:chgData name="Nicholas Scaltrito" userId="S::nicholas@planetark.org::5f89ba4f-46a3-4ba7-ad79-10e5ed4f9ede" providerId="AD" clId="Web-{1F2F8F41-5BE4-C193-18E6-6D0C7937BF5D}" dt="2023-05-23T03:53:57.273" v="238"/>
          <pc:sldLayoutMkLst>
            <pc:docMk/>
            <pc:sldMasterMk cId="2460954070" sldId="2147483660"/>
            <pc:sldLayoutMk cId="3733172339" sldId="2147483665"/>
          </pc:sldLayoutMkLst>
        </pc:sldLayoutChg>
        <pc:sldLayoutChg chg="mod">
          <pc:chgData name="Nicholas Scaltrito" userId="S::nicholas@planetark.org::5f89ba4f-46a3-4ba7-ad79-10e5ed4f9ede" providerId="AD" clId="Web-{1F2F8F41-5BE4-C193-18E6-6D0C7937BF5D}" dt="2023-05-23T03:53:57.273" v="238"/>
          <pc:sldLayoutMkLst>
            <pc:docMk/>
            <pc:sldMasterMk cId="2460954070" sldId="2147483660"/>
            <pc:sldLayoutMk cId="3210312558" sldId="2147483666"/>
          </pc:sldLayoutMkLst>
        </pc:sldLayoutChg>
        <pc:sldLayoutChg chg="mod">
          <pc:chgData name="Nicholas Scaltrito" userId="S::nicholas@planetark.org::5f89ba4f-46a3-4ba7-ad79-10e5ed4f9ede" providerId="AD" clId="Web-{1F2F8F41-5BE4-C193-18E6-6D0C7937BF5D}" dt="2023-05-23T03:53:57.273" v="238"/>
          <pc:sldLayoutMkLst>
            <pc:docMk/>
            <pc:sldMasterMk cId="2460954070" sldId="2147483660"/>
            <pc:sldLayoutMk cId="3146388984" sldId="2147483667"/>
          </pc:sldLayoutMkLst>
        </pc:sldLayoutChg>
        <pc:sldLayoutChg chg="mod">
          <pc:chgData name="Nicholas Scaltrito" userId="S::nicholas@planetark.org::5f89ba4f-46a3-4ba7-ad79-10e5ed4f9ede" providerId="AD" clId="Web-{1F2F8F41-5BE4-C193-18E6-6D0C7937BF5D}" dt="2023-05-23T03:53:57.273" v="238"/>
          <pc:sldLayoutMkLst>
            <pc:docMk/>
            <pc:sldMasterMk cId="2460954070" sldId="2147483660"/>
            <pc:sldLayoutMk cId="3171841454" sldId="2147483668"/>
          </pc:sldLayoutMkLst>
        </pc:sldLayoutChg>
        <pc:sldLayoutChg chg="mod">
          <pc:chgData name="Nicholas Scaltrito" userId="S::nicholas@planetark.org::5f89ba4f-46a3-4ba7-ad79-10e5ed4f9ede" providerId="AD" clId="Web-{1F2F8F41-5BE4-C193-18E6-6D0C7937BF5D}" dt="2023-05-23T03:53:57.273" v="238"/>
          <pc:sldLayoutMkLst>
            <pc:docMk/>
            <pc:sldMasterMk cId="2460954070" sldId="2147483660"/>
            <pc:sldLayoutMk cId="1718958274" sldId="2147483669"/>
          </pc:sldLayoutMkLst>
        </pc:sldLayoutChg>
        <pc:sldLayoutChg chg="mod">
          <pc:chgData name="Nicholas Scaltrito" userId="S::nicholas@planetark.org::5f89ba4f-46a3-4ba7-ad79-10e5ed4f9ede" providerId="AD" clId="Web-{1F2F8F41-5BE4-C193-18E6-6D0C7937BF5D}" dt="2023-05-23T03:53:57.273" v="238"/>
          <pc:sldLayoutMkLst>
            <pc:docMk/>
            <pc:sldMasterMk cId="2460954070" sldId="2147483660"/>
            <pc:sldLayoutMk cId="2202905451" sldId="2147483670"/>
          </pc:sldLayoutMkLst>
        </pc:sldLayoutChg>
        <pc:sldLayoutChg chg="mod">
          <pc:chgData name="Nicholas Scaltrito" userId="S::nicholas@planetark.org::5f89ba4f-46a3-4ba7-ad79-10e5ed4f9ede" providerId="AD" clId="Web-{1F2F8F41-5BE4-C193-18E6-6D0C7937BF5D}" dt="2023-05-23T03:53:57.273" v="238"/>
          <pc:sldLayoutMkLst>
            <pc:docMk/>
            <pc:sldMasterMk cId="2460954070" sldId="2147483660"/>
            <pc:sldLayoutMk cId="3479445657" sldId="2147483671"/>
          </pc:sldLayoutMkLst>
        </pc:sldLayoutChg>
      </pc:sldMasterChg>
    </pc:docChg>
  </pc:docChgLst>
  <pc:docChgLst>
    <pc:chgData name="Nicholas Scaltrito" userId="S::nicholas@planetark.org::5f89ba4f-46a3-4ba7-ad79-10e5ed4f9ede" providerId="AD" clId="Web-{3F97987E-00D6-286D-CE8E-738C87CE56FF}"/>
    <pc:docChg chg="modSld">
      <pc:chgData name="Nicholas Scaltrito" userId="S::nicholas@planetark.org::5f89ba4f-46a3-4ba7-ad79-10e5ed4f9ede" providerId="AD" clId="Web-{3F97987E-00D6-286D-CE8E-738C87CE56FF}" dt="2022-07-18T02:51:07.817" v="8"/>
      <pc:docMkLst>
        <pc:docMk/>
      </pc:docMkLst>
      <pc:sldChg chg="delSp">
        <pc:chgData name="Nicholas Scaltrito" userId="S::nicholas@planetark.org::5f89ba4f-46a3-4ba7-ad79-10e5ed4f9ede" providerId="AD" clId="Web-{3F97987E-00D6-286D-CE8E-738C87CE56FF}" dt="2022-07-18T02:50:53.754" v="4"/>
        <pc:sldMkLst>
          <pc:docMk/>
          <pc:sldMk cId="1327224162" sldId="278"/>
        </pc:sldMkLst>
        <pc:picChg chg="del">
          <ac:chgData name="Nicholas Scaltrito" userId="S::nicholas@planetark.org::5f89ba4f-46a3-4ba7-ad79-10e5ed4f9ede" providerId="AD" clId="Web-{3F97987E-00D6-286D-CE8E-738C87CE56FF}" dt="2022-07-18T02:50:53.754" v="4"/>
          <ac:picMkLst>
            <pc:docMk/>
            <pc:sldMk cId="1327224162" sldId="278"/>
            <ac:picMk id="6146" creationId="{640A25C1-4918-5A40-9D0E-DE87E94604E2}"/>
          </ac:picMkLst>
        </pc:picChg>
      </pc:sldChg>
      <pc:sldChg chg="delSp">
        <pc:chgData name="Nicholas Scaltrito" userId="S::nicholas@planetark.org::5f89ba4f-46a3-4ba7-ad79-10e5ed4f9ede" providerId="AD" clId="Web-{3F97987E-00D6-286D-CE8E-738C87CE56FF}" dt="2022-07-18T02:50:51.910" v="3"/>
        <pc:sldMkLst>
          <pc:docMk/>
          <pc:sldMk cId="355407907" sldId="279"/>
        </pc:sldMkLst>
        <pc:picChg chg="del">
          <ac:chgData name="Nicholas Scaltrito" userId="S::nicholas@planetark.org::5f89ba4f-46a3-4ba7-ad79-10e5ed4f9ede" providerId="AD" clId="Web-{3F97987E-00D6-286D-CE8E-738C87CE56FF}" dt="2022-07-18T02:50:51.910" v="3"/>
          <ac:picMkLst>
            <pc:docMk/>
            <pc:sldMk cId="355407907" sldId="279"/>
            <ac:picMk id="4" creationId="{358A4E8C-6D83-3747-8C4C-6F824972F316}"/>
          </ac:picMkLst>
        </pc:picChg>
      </pc:sldChg>
      <pc:sldChg chg="delSp">
        <pc:chgData name="Nicholas Scaltrito" userId="S::nicholas@planetark.org::5f89ba4f-46a3-4ba7-ad79-10e5ed4f9ede" providerId="AD" clId="Web-{3F97987E-00D6-286D-CE8E-738C87CE56FF}" dt="2022-07-18T02:50:49.317" v="2"/>
        <pc:sldMkLst>
          <pc:docMk/>
          <pc:sldMk cId="3028407798" sldId="280"/>
        </pc:sldMkLst>
        <pc:picChg chg="del">
          <ac:chgData name="Nicholas Scaltrito" userId="S::nicholas@planetark.org::5f89ba4f-46a3-4ba7-ad79-10e5ed4f9ede" providerId="AD" clId="Web-{3F97987E-00D6-286D-CE8E-738C87CE56FF}" dt="2022-07-18T02:50:49.317" v="2"/>
          <ac:picMkLst>
            <pc:docMk/>
            <pc:sldMk cId="3028407798" sldId="280"/>
            <ac:picMk id="3" creationId="{CBFD82FF-8C3F-D643-BBD1-59FAA3ABB9D1}"/>
          </ac:picMkLst>
        </pc:picChg>
      </pc:sldChg>
      <pc:sldChg chg="delSp">
        <pc:chgData name="Nicholas Scaltrito" userId="S::nicholas@planetark.org::5f89ba4f-46a3-4ba7-ad79-10e5ed4f9ede" providerId="AD" clId="Web-{3F97987E-00D6-286D-CE8E-738C87CE56FF}" dt="2022-07-18T02:50:18.691" v="0"/>
        <pc:sldMkLst>
          <pc:docMk/>
          <pc:sldMk cId="2548740774" sldId="281"/>
        </pc:sldMkLst>
        <pc:picChg chg="del">
          <ac:chgData name="Nicholas Scaltrito" userId="S::nicholas@planetark.org::5f89ba4f-46a3-4ba7-ad79-10e5ed4f9ede" providerId="AD" clId="Web-{3F97987E-00D6-286D-CE8E-738C87CE56FF}" dt="2022-07-18T02:50:18.691" v="0"/>
          <ac:picMkLst>
            <pc:docMk/>
            <pc:sldMk cId="2548740774" sldId="281"/>
            <ac:picMk id="9" creationId="{BC7F9C59-0360-A74D-AFDA-6835E64CE4A6}"/>
          </ac:picMkLst>
        </pc:picChg>
      </pc:sldChg>
      <pc:sldChg chg="delSp">
        <pc:chgData name="Nicholas Scaltrito" userId="S::nicholas@planetark.org::5f89ba4f-46a3-4ba7-ad79-10e5ed4f9ede" providerId="AD" clId="Web-{3F97987E-00D6-286D-CE8E-738C87CE56FF}" dt="2022-07-18T02:50:44.129" v="1"/>
        <pc:sldMkLst>
          <pc:docMk/>
          <pc:sldMk cId="932107075" sldId="282"/>
        </pc:sldMkLst>
        <pc:picChg chg="del">
          <ac:chgData name="Nicholas Scaltrito" userId="S::nicholas@planetark.org::5f89ba4f-46a3-4ba7-ad79-10e5ed4f9ede" providerId="AD" clId="Web-{3F97987E-00D6-286D-CE8E-738C87CE56FF}" dt="2022-07-18T02:50:44.129" v="1"/>
          <ac:picMkLst>
            <pc:docMk/>
            <pc:sldMk cId="932107075" sldId="282"/>
            <ac:picMk id="5" creationId="{CA240F87-D50F-0347-A608-B0209B3AB717}"/>
          </ac:picMkLst>
        </pc:picChg>
      </pc:sldChg>
      <pc:sldChg chg="delSp">
        <pc:chgData name="Nicholas Scaltrito" userId="S::nicholas@planetark.org::5f89ba4f-46a3-4ba7-ad79-10e5ed4f9ede" providerId="AD" clId="Web-{3F97987E-00D6-286D-CE8E-738C87CE56FF}" dt="2022-07-18T02:50:57.551" v="5"/>
        <pc:sldMkLst>
          <pc:docMk/>
          <pc:sldMk cId="3005074068" sldId="284"/>
        </pc:sldMkLst>
        <pc:picChg chg="del">
          <ac:chgData name="Nicholas Scaltrito" userId="S::nicholas@planetark.org::5f89ba4f-46a3-4ba7-ad79-10e5ed4f9ede" providerId="AD" clId="Web-{3F97987E-00D6-286D-CE8E-738C87CE56FF}" dt="2022-07-18T02:50:57.551" v="5"/>
          <ac:picMkLst>
            <pc:docMk/>
            <pc:sldMk cId="3005074068" sldId="284"/>
            <ac:picMk id="4" creationId="{02625A4B-795F-D245-B3E1-C7D7F95F2FC6}"/>
          </ac:picMkLst>
        </pc:picChg>
      </pc:sldChg>
      <pc:sldChg chg="delSp">
        <pc:chgData name="Nicholas Scaltrito" userId="S::nicholas@planetark.org::5f89ba4f-46a3-4ba7-ad79-10e5ed4f9ede" providerId="AD" clId="Web-{3F97987E-00D6-286D-CE8E-738C87CE56FF}" dt="2022-07-18T02:51:03.520" v="7"/>
        <pc:sldMkLst>
          <pc:docMk/>
          <pc:sldMk cId="1987429213" sldId="289"/>
        </pc:sldMkLst>
        <pc:picChg chg="del">
          <ac:chgData name="Nicholas Scaltrito" userId="S::nicholas@planetark.org::5f89ba4f-46a3-4ba7-ad79-10e5ed4f9ede" providerId="AD" clId="Web-{3F97987E-00D6-286D-CE8E-738C87CE56FF}" dt="2022-07-18T02:51:03.520" v="7"/>
          <ac:picMkLst>
            <pc:docMk/>
            <pc:sldMk cId="1987429213" sldId="289"/>
            <ac:picMk id="4" creationId="{35717466-5CDA-3C4A-9BA6-5ED4626161F3}"/>
          </ac:picMkLst>
        </pc:picChg>
      </pc:sldChg>
      <pc:sldChg chg="delSp">
        <pc:chgData name="Nicholas Scaltrito" userId="S::nicholas@planetark.org::5f89ba4f-46a3-4ba7-ad79-10e5ed4f9ede" providerId="AD" clId="Web-{3F97987E-00D6-286D-CE8E-738C87CE56FF}" dt="2022-07-18T02:51:07.817" v="8"/>
        <pc:sldMkLst>
          <pc:docMk/>
          <pc:sldMk cId="1138684807" sldId="290"/>
        </pc:sldMkLst>
        <pc:picChg chg="del">
          <ac:chgData name="Nicholas Scaltrito" userId="S::nicholas@planetark.org::5f89ba4f-46a3-4ba7-ad79-10e5ed4f9ede" providerId="AD" clId="Web-{3F97987E-00D6-286D-CE8E-738C87CE56FF}" dt="2022-07-18T02:51:07.817" v="8"/>
          <ac:picMkLst>
            <pc:docMk/>
            <pc:sldMk cId="1138684807" sldId="290"/>
            <ac:picMk id="10242" creationId="{83389FEB-52BD-5C4A-AE11-8C2D2998115E}"/>
          </ac:picMkLst>
        </pc:picChg>
      </pc:sldChg>
      <pc:sldChg chg="delSp">
        <pc:chgData name="Nicholas Scaltrito" userId="S::nicholas@planetark.org::5f89ba4f-46a3-4ba7-ad79-10e5ed4f9ede" providerId="AD" clId="Web-{3F97987E-00D6-286D-CE8E-738C87CE56FF}" dt="2022-07-18T02:51:00.661" v="6"/>
        <pc:sldMkLst>
          <pc:docMk/>
          <pc:sldMk cId="2554789131" sldId="292"/>
        </pc:sldMkLst>
        <pc:picChg chg="del">
          <ac:chgData name="Nicholas Scaltrito" userId="S::nicholas@planetark.org::5f89ba4f-46a3-4ba7-ad79-10e5ed4f9ede" providerId="AD" clId="Web-{3F97987E-00D6-286D-CE8E-738C87CE56FF}" dt="2022-07-18T02:51:00.661" v="6"/>
          <ac:picMkLst>
            <pc:docMk/>
            <pc:sldMk cId="2554789131" sldId="292"/>
            <ac:picMk id="4" creationId="{5996FDBA-5FF5-3541-B3BE-0FA329529B63}"/>
          </ac:picMkLst>
        </pc:picChg>
      </pc:sldChg>
    </pc:docChg>
  </pc:docChgLst>
  <pc:docChgLst>
    <pc:chgData name="Nicholas Scaltrito" userId="S::nicholas@planetark.org::5f89ba4f-46a3-4ba7-ad79-10e5ed4f9ede" providerId="AD" clId="Web-{06BA7725-8497-14D1-CFC5-104319E4AEB7}"/>
    <pc:docChg chg="modSld">
      <pc:chgData name="Nicholas Scaltrito" userId="S::nicholas@planetark.org::5f89ba4f-46a3-4ba7-ad79-10e5ed4f9ede" providerId="AD" clId="Web-{06BA7725-8497-14D1-CFC5-104319E4AEB7}" dt="2023-08-16T00:16:54.016" v="8"/>
      <pc:docMkLst>
        <pc:docMk/>
      </pc:docMkLst>
      <pc:sldChg chg="addSp delSp modSp">
        <pc:chgData name="Nicholas Scaltrito" userId="S::nicholas@planetark.org::5f89ba4f-46a3-4ba7-ad79-10e5ed4f9ede" providerId="AD" clId="Web-{06BA7725-8497-14D1-CFC5-104319E4AEB7}" dt="2023-08-16T00:16:54.016" v="8"/>
        <pc:sldMkLst>
          <pc:docMk/>
          <pc:sldMk cId="4196241447" sldId="337"/>
        </pc:sldMkLst>
        <pc:picChg chg="add mod ord">
          <ac:chgData name="Nicholas Scaltrito" userId="S::nicholas@planetark.org::5f89ba4f-46a3-4ba7-ad79-10e5ed4f9ede" providerId="AD" clId="Web-{06BA7725-8497-14D1-CFC5-104319E4AEB7}" dt="2023-08-16T00:16:51.766" v="7"/>
          <ac:picMkLst>
            <pc:docMk/>
            <pc:sldMk cId="4196241447" sldId="337"/>
            <ac:picMk id="4" creationId="{B9903269-01AC-D0EA-8AF9-306E25EAAEA8}"/>
          </ac:picMkLst>
        </pc:picChg>
        <pc:picChg chg="del">
          <ac:chgData name="Nicholas Scaltrito" userId="S::nicholas@planetark.org::5f89ba4f-46a3-4ba7-ad79-10e5ed4f9ede" providerId="AD" clId="Web-{06BA7725-8497-14D1-CFC5-104319E4AEB7}" dt="2023-08-16T00:16:54.016" v="8"/>
          <ac:picMkLst>
            <pc:docMk/>
            <pc:sldMk cId="4196241447" sldId="337"/>
            <ac:picMk id="6" creationId="{0050B087-B510-382D-F446-FE67B02B84A0}"/>
          </ac:picMkLst>
        </pc:picChg>
      </pc:sldChg>
    </pc:docChg>
  </pc:docChgLst>
  <pc:docChgLst>
    <pc:chgData name="Nicholas Scaltrito" userId="S::nicholas@planetark.org::5f89ba4f-46a3-4ba7-ad79-10e5ed4f9ede" providerId="AD" clId="Web-{B2D9A15E-CA08-2C6E-8AC4-919E60A31239}"/>
    <pc:docChg chg="modSld">
      <pc:chgData name="Nicholas Scaltrito" userId="S::nicholas@planetark.org::5f89ba4f-46a3-4ba7-ad79-10e5ed4f9ede" providerId="AD" clId="Web-{B2D9A15E-CA08-2C6E-8AC4-919E60A31239}" dt="2022-09-02T00:01:49.699" v="25" actId="1076"/>
      <pc:docMkLst>
        <pc:docMk/>
      </pc:docMkLst>
      <pc:sldChg chg="modSp">
        <pc:chgData name="Nicholas Scaltrito" userId="S::nicholas@planetark.org::5f89ba4f-46a3-4ba7-ad79-10e5ed4f9ede" providerId="AD" clId="Web-{B2D9A15E-CA08-2C6E-8AC4-919E60A31239}" dt="2022-09-02T00:01:49.699" v="25" actId="1076"/>
        <pc:sldMkLst>
          <pc:docMk/>
          <pc:sldMk cId="1565649280" sldId="293"/>
        </pc:sldMkLst>
        <pc:spChg chg="mod">
          <ac:chgData name="Nicholas Scaltrito" userId="S::nicholas@planetark.org::5f89ba4f-46a3-4ba7-ad79-10e5ed4f9ede" providerId="AD" clId="Web-{B2D9A15E-CA08-2C6E-8AC4-919E60A31239}" dt="2022-09-02T00:01:49.699" v="25" actId="1076"/>
          <ac:spMkLst>
            <pc:docMk/>
            <pc:sldMk cId="1565649280" sldId="293"/>
            <ac:spMk id="3" creationId="{4C11D271-5362-418E-8BD0-A3767AE2EE95}"/>
          </ac:spMkLst>
        </pc:spChg>
      </pc:sldChg>
    </pc:docChg>
  </pc:docChgLst>
  <pc:docChgLst>
    <pc:chgData name="Nicholas Scaltrito" userId="S::nicholas@planetark.org::5f89ba4f-46a3-4ba7-ad79-10e5ed4f9ede" providerId="AD" clId="Web-{87F8E961-4DFC-E438-9481-69FB95605C0E}"/>
    <pc:docChg chg="addSld modSld sldOrd">
      <pc:chgData name="Nicholas Scaltrito" userId="S::nicholas@planetark.org::5f89ba4f-46a3-4ba7-ad79-10e5ed4f9ede" providerId="AD" clId="Web-{87F8E961-4DFC-E438-9481-69FB95605C0E}" dt="2024-09-11T06:39:12.558" v="726"/>
      <pc:docMkLst>
        <pc:docMk/>
      </pc:docMkLst>
      <pc:sldChg chg="addSp delSp modSp">
        <pc:chgData name="Nicholas Scaltrito" userId="S::nicholas@planetark.org::5f89ba4f-46a3-4ba7-ad79-10e5ed4f9ede" providerId="AD" clId="Web-{87F8E961-4DFC-E438-9481-69FB95605C0E}" dt="2024-09-11T06:07:29.793" v="218" actId="20577"/>
        <pc:sldMkLst>
          <pc:docMk/>
          <pc:sldMk cId="0" sldId="257"/>
        </pc:sldMkLst>
        <pc:spChg chg="del">
          <ac:chgData name="Nicholas Scaltrito" userId="S::nicholas@planetark.org::5f89ba4f-46a3-4ba7-ad79-10e5ed4f9ede" providerId="AD" clId="Web-{87F8E961-4DFC-E438-9481-69FB95605C0E}" dt="2024-09-11T06:04:01.327" v="146"/>
          <ac:spMkLst>
            <pc:docMk/>
            <pc:sldMk cId="0" sldId="257"/>
            <ac:spMk id="6" creationId="{00000000-0000-0000-0000-000000000000}"/>
          </ac:spMkLst>
        </pc:spChg>
        <pc:spChg chg="del">
          <ac:chgData name="Nicholas Scaltrito" userId="S::nicholas@planetark.org::5f89ba4f-46a3-4ba7-ad79-10e5ed4f9ede" providerId="AD" clId="Web-{87F8E961-4DFC-E438-9481-69FB95605C0E}" dt="2024-09-11T06:02:53.385" v="123"/>
          <ac:spMkLst>
            <pc:docMk/>
            <pc:sldMk cId="0" sldId="257"/>
            <ac:spMk id="20" creationId="{00000000-0000-0000-0000-000000000000}"/>
          </ac:spMkLst>
        </pc:spChg>
        <pc:spChg chg="del mod">
          <ac:chgData name="Nicholas Scaltrito" userId="S::nicholas@planetark.org::5f89ba4f-46a3-4ba7-ad79-10e5ed4f9ede" providerId="AD" clId="Web-{87F8E961-4DFC-E438-9481-69FB95605C0E}" dt="2024-09-11T06:04:06.483" v="148"/>
          <ac:spMkLst>
            <pc:docMk/>
            <pc:sldMk cId="0" sldId="257"/>
            <ac:spMk id="21" creationId="{00000000-0000-0000-0000-000000000000}"/>
          </ac:spMkLst>
        </pc:spChg>
        <pc:spChg chg="add mod">
          <ac:chgData name="Nicholas Scaltrito" userId="S::nicholas@planetark.org::5f89ba4f-46a3-4ba7-ad79-10e5ed4f9ede" providerId="AD" clId="Web-{87F8E961-4DFC-E438-9481-69FB95605C0E}" dt="2024-09-11T06:07:29.793" v="218" actId="20577"/>
          <ac:spMkLst>
            <pc:docMk/>
            <pc:sldMk cId="0" sldId="257"/>
            <ac:spMk id="27" creationId="{E8852A94-6BD4-072C-DD76-5CD80EAEB28B}"/>
          </ac:spMkLst>
        </pc:spChg>
        <pc:spChg chg="add mod">
          <ac:chgData name="Nicholas Scaltrito" userId="S::nicholas@planetark.org::5f89ba4f-46a3-4ba7-ad79-10e5ed4f9ede" providerId="AD" clId="Web-{87F8E961-4DFC-E438-9481-69FB95605C0E}" dt="2024-09-11T06:06:36.509" v="197" actId="20577"/>
          <ac:spMkLst>
            <pc:docMk/>
            <pc:sldMk cId="0" sldId="257"/>
            <ac:spMk id="29" creationId="{4CD2E1AD-CB4E-EE8C-F5E4-F9E7EC258830}"/>
          </ac:spMkLst>
        </pc:spChg>
        <pc:grpChg chg="del">
          <ac:chgData name="Nicholas Scaltrito" userId="S::nicholas@planetark.org::5f89ba4f-46a3-4ba7-ad79-10e5ed4f9ede" providerId="AD" clId="Web-{87F8E961-4DFC-E438-9481-69FB95605C0E}" dt="2024-09-11T06:03:43.044" v="141"/>
          <ac:grpSpMkLst>
            <pc:docMk/>
            <pc:sldMk cId="0" sldId="257"/>
            <ac:grpSpMk id="9" creationId="{00000000-0000-0000-0000-000000000000}"/>
          </ac:grpSpMkLst>
        </pc:grpChg>
        <pc:grpChg chg="del">
          <ac:chgData name="Nicholas Scaltrito" userId="S::nicholas@planetark.org::5f89ba4f-46a3-4ba7-ad79-10e5ed4f9ede" providerId="AD" clId="Web-{87F8E961-4DFC-E438-9481-69FB95605C0E}" dt="2024-09-11T06:02:53.385" v="124"/>
          <ac:grpSpMkLst>
            <pc:docMk/>
            <pc:sldMk cId="0" sldId="257"/>
            <ac:grpSpMk id="17" creationId="{00000000-0000-0000-0000-000000000000}"/>
          </ac:grpSpMkLst>
        </pc:grpChg>
        <pc:grpChg chg="add mod">
          <ac:chgData name="Nicholas Scaltrito" userId="S::nicholas@planetark.org::5f89ba4f-46a3-4ba7-ad79-10e5ed4f9ede" providerId="AD" clId="Web-{87F8E961-4DFC-E438-9481-69FB95605C0E}" dt="2024-09-11T06:03:59.983" v="145" actId="1076"/>
          <ac:grpSpMkLst>
            <pc:docMk/>
            <pc:sldMk cId="0" sldId="257"/>
            <ac:grpSpMk id="25" creationId="{C3628C6D-00D4-8AF0-8CBC-143091DF2D15}"/>
          </ac:grpSpMkLst>
        </pc:grpChg>
      </pc:sldChg>
      <pc:sldChg chg="addSp delSp modSp">
        <pc:chgData name="Nicholas Scaltrito" userId="S::nicholas@planetark.org::5f89ba4f-46a3-4ba7-ad79-10e5ed4f9ede" providerId="AD" clId="Web-{87F8E961-4DFC-E438-9481-69FB95605C0E}" dt="2024-09-11T06:08:00.670" v="230" actId="20577"/>
        <pc:sldMkLst>
          <pc:docMk/>
          <pc:sldMk cId="3766405054" sldId="348"/>
        </pc:sldMkLst>
        <pc:spChg chg="del">
          <ac:chgData name="Nicholas Scaltrito" userId="S::nicholas@planetark.org::5f89ba4f-46a3-4ba7-ad79-10e5ed4f9ede" providerId="AD" clId="Web-{87F8E961-4DFC-E438-9481-69FB95605C0E}" dt="2024-09-11T06:06:45.400" v="201"/>
          <ac:spMkLst>
            <pc:docMk/>
            <pc:sldMk cId="3766405054" sldId="348"/>
            <ac:spMk id="6" creationId="{00000000-0000-0000-0000-000000000000}"/>
          </ac:spMkLst>
        </pc:spChg>
        <pc:spChg chg="del">
          <ac:chgData name="Nicholas Scaltrito" userId="S::nicholas@planetark.org::5f89ba4f-46a3-4ba7-ad79-10e5ed4f9ede" providerId="AD" clId="Web-{87F8E961-4DFC-E438-9481-69FB95605C0E}" dt="2024-09-11T06:06:45.400" v="199"/>
          <ac:spMkLst>
            <pc:docMk/>
            <pc:sldMk cId="3766405054" sldId="348"/>
            <ac:spMk id="20" creationId="{00000000-0000-0000-0000-000000000000}"/>
          </ac:spMkLst>
        </pc:spChg>
        <pc:spChg chg="del">
          <ac:chgData name="Nicholas Scaltrito" userId="S::nicholas@planetark.org::5f89ba4f-46a3-4ba7-ad79-10e5ed4f9ede" providerId="AD" clId="Web-{87F8E961-4DFC-E438-9481-69FB95605C0E}" dt="2024-09-11T06:06:45.400" v="198"/>
          <ac:spMkLst>
            <pc:docMk/>
            <pc:sldMk cId="3766405054" sldId="348"/>
            <ac:spMk id="21" creationId="{00000000-0000-0000-0000-000000000000}"/>
          </ac:spMkLst>
        </pc:spChg>
        <pc:spChg chg="add mod">
          <ac:chgData name="Nicholas Scaltrito" userId="S::nicholas@planetark.org::5f89ba4f-46a3-4ba7-ad79-10e5ed4f9ede" providerId="AD" clId="Web-{87F8E961-4DFC-E438-9481-69FB95605C0E}" dt="2024-09-11T06:07:14.933" v="216" actId="20577"/>
          <ac:spMkLst>
            <pc:docMk/>
            <pc:sldMk cId="3766405054" sldId="348"/>
            <ac:spMk id="27" creationId="{B3828D52-4D49-22DE-877D-84A5997B802D}"/>
          </ac:spMkLst>
        </pc:spChg>
        <pc:spChg chg="add del">
          <ac:chgData name="Nicholas Scaltrito" userId="S::nicholas@planetark.org::5f89ba4f-46a3-4ba7-ad79-10e5ed4f9ede" providerId="AD" clId="Web-{87F8E961-4DFC-E438-9481-69FB95605C0E}" dt="2024-09-11T06:06:55.463" v="210"/>
          <ac:spMkLst>
            <pc:docMk/>
            <pc:sldMk cId="3766405054" sldId="348"/>
            <ac:spMk id="33" creationId="{AE03C310-E8BB-FF1C-2B45-8BEAB53B3F34}"/>
          </ac:spMkLst>
        </pc:spChg>
        <pc:spChg chg="add mod">
          <ac:chgData name="Nicholas Scaltrito" userId="S::nicholas@planetark.org::5f89ba4f-46a3-4ba7-ad79-10e5ed4f9ede" providerId="AD" clId="Web-{87F8E961-4DFC-E438-9481-69FB95605C0E}" dt="2024-09-11T06:08:00.670" v="230" actId="20577"/>
          <ac:spMkLst>
            <pc:docMk/>
            <pc:sldMk cId="3766405054" sldId="348"/>
            <ac:spMk id="35" creationId="{19839327-D2AB-914D-E253-5D4D99200D6A}"/>
          </ac:spMkLst>
        </pc:spChg>
        <pc:grpChg chg="del">
          <ac:chgData name="Nicholas Scaltrito" userId="S::nicholas@planetark.org::5f89ba4f-46a3-4ba7-ad79-10e5ed4f9ede" providerId="AD" clId="Web-{87F8E961-4DFC-E438-9481-69FB95605C0E}" dt="2024-09-11T06:06:50.181" v="204"/>
          <ac:grpSpMkLst>
            <pc:docMk/>
            <pc:sldMk cId="3766405054" sldId="348"/>
            <ac:grpSpMk id="9" creationId="{00000000-0000-0000-0000-000000000000}"/>
          </ac:grpSpMkLst>
        </pc:grpChg>
        <pc:grpChg chg="del">
          <ac:chgData name="Nicholas Scaltrito" userId="S::nicholas@planetark.org::5f89ba4f-46a3-4ba7-ad79-10e5ed4f9ede" providerId="AD" clId="Web-{87F8E961-4DFC-E438-9481-69FB95605C0E}" dt="2024-09-11T06:06:45.400" v="200"/>
          <ac:grpSpMkLst>
            <pc:docMk/>
            <pc:sldMk cId="3766405054" sldId="348"/>
            <ac:grpSpMk id="17" creationId="{00000000-0000-0000-0000-000000000000}"/>
          </ac:grpSpMkLst>
        </pc:grpChg>
        <pc:grpChg chg="add mod">
          <ac:chgData name="Nicholas Scaltrito" userId="S::nicholas@planetark.org::5f89ba4f-46a3-4ba7-ad79-10e5ed4f9ede" providerId="AD" clId="Web-{87F8E961-4DFC-E438-9481-69FB95605C0E}" dt="2024-09-11T06:07:20.668" v="217" actId="1076"/>
          <ac:grpSpMkLst>
            <pc:docMk/>
            <pc:sldMk cId="3766405054" sldId="348"/>
            <ac:grpSpMk id="25" creationId="{C61C3EA4-A730-EF9F-F961-61E47D70FD98}"/>
          </ac:grpSpMkLst>
        </pc:grpChg>
        <pc:grpChg chg="add del">
          <ac:chgData name="Nicholas Scaltrito" userId="S::nicholas@planetark.org::5f89ba4f-46a3-4ba7-ad79-10e5ed4f9ede" providerId="AD" clId="Web-{87F8E961-4DFC-E438-9481-69FB95605C0E}" dt="2024-09-11T06:06:55.463" v="211"/>
          <ac:grpSpMkLst>
            <pc:docMk/>
            <pc:sldMk cId="3766405054" sldId="348"/>
            <ac:grpSpMk id="31" creationId="{3B736EC4-B3BE-CE6A-B97D-DC06E78C8FAF}"/>
          </ac:grpSpMkLst>
        </pc:grpChg>
      </pc:sldChg>
      <pc:sldChg chg="addSp delSp modSp">
        <pc:chgData name="Nicholas Scaltrito" userId="S::nicholas@planetark.org::5f89ba4f-46a3-4ba7-ad79-10e5ed4f9ede" providerId="AD" clId="Web-{87F8E961-4DFC-E438-9481-69FB95605C0E}" dt="2024-09-11T06:15:41.700" v="399" actId="20577"/>
        <pc:sldMkLst>
          <pc:docMk/>
          <pc:sldMk cId="3054128186" sldId="349"/>
        </pc:sldMkLst>
        <pc:spChg chg="del">
          <ac:chgData name="Nicholas Scaltrito" userId="S::nicholas@planetark.org::5f89ba4f-46a3-4ba7-ad79-10e5ed4f9ede" providerId="AD" clId="Web-{87F8E961-4DFC-E438-9481-69FB95605C0E}" dt="2024-09-11T05:57:32.192" v="42"/>
          <ac:spMkLst>
            <pc:docMk/>
            <pc:sldMk cId="3054128186" sldId="349"/>
            <ac:spMk id="6" creationId="{00000000-0000-0000-0000-000000000000}"/>
          </ac:spMkLst>
        </pc:spChg>
        <pc:spChg chg="mod ord">
          <ac:chgData name="Nicholas Scaltrito" userId="S::nicholas@planetark.org::5f89ba4f-46a3-4ba7-ad79-10e5ed4f9ede" providerId="AD" clId="Web-{87F8E961-4DFC-E438-9481-69FB95605C0E}" dt="2024-09-11T06:01:42.911" v="120"/>
          <ac:spMkLst>
            <pc:docMk/>
            <pc:sldMk cId="3054128186" sldId="349"/>
            <ac:spMk id="20" creationId="{00000000-0000-0000-0000-000000000000}"/>
          </ac:spMkLst>
        </pc:spChg>
        <pc:spChg chg="mod">
          <ac:chgData name="Nicholas Scaltrito" userId="S::nicholas@planetark.org::5f89ba4f-46a3-4ba7-ad79-10e5ed4f9ede" providerId="AD" clId="Web-{87F8E961-4DFC-E438-9481-69FB95605C0E}" dt="2024-09-11T06:15:41.700" v="399" actId="20577"/>
          <ac:spMkLst>
            <pc:docMk/>
            <pc:sldMk cId="3054128186" sldId="349"/>
            <ac:spMk id="21" creationId="{00000000-0000-0000-0000-000000000000}"/>
          </ac:spMkLst>
        </pc:spChg>
        <pc:spChg chg="mod ord">
          <ac:chgData name="Nicholas Scaltrito" userId="S::nicholas@planetark.org::5f89ba4f-46a3-4ba7-ad79-10e5ed4f9ede" providerId="AD" clId="Web-{87F8E961-4DFC-E438-9481-69FB95605C0E}" dt="2024-09-11T06:01:35.161" v="118" actId="1076"/>
          <ac:spMkLst>
            <pc:docMk/>
            <pc:sldMk cId="3054128186" sldId="349"/>
            <ac:spMk id="23" creationId="{2415C9BA-88FD-4F9D-CCCB-0AD9F07142B2}"/>
          </ac:spMkLst>
        </pc:spChg>
        <pc:spChg chg="mod ord">
          <ac:chgData name="Nicholas Scaltrito" userId="S::nicholas@planetark.org::5f89ba4f-46a3-4ba7-ad79-10e5ed4f9ede" providerId="AD" clId="Web-{87F8E961-4DFC-E438-9481-69FB95605C0E}" dt="2024-09-11T06:01:33.317" v="117"/>
          <ac:spMkLst>
            <pc:docMk/>
            <pc:sldMk cId="3054128186" sldId="349"/>
            <ac:spMk id="24" creationId="{FCED8368-E86D-6FD7-2AE8-1B7D1DC0D4C3}"/>
          </ac:spMkLst>
        </pc:spChg>
        <pc:grpChg chg="del">
          <ac:chgData name="Nicholas Scaltrito" userId="S::nicholas@planetark.org::5f89ba4f-46a3-4ba7-ad79-10e5ed4f9ede" providerId="AD" clId="Web-{87F8E961-4DFC-E438-9481-69FB95605C0E}" dt="2024-09-11T05:57:41.990" v="45"/>
          <ac:grpSpMkLst>
            <pc:docMk/>
            <pc:sldMk cId="3054128186" sldId="349"/>
            <ac:grpSpMk id="17" creationId="{00000000-0000-0000-0000-000000000000}"/>
          </ac:grpSpMkLst>
        </pc:grpChg>
        <pc:grpChg chg="add mod">
          <ac:chgData name="Nicholas Scaltrito" userId="S::nicholas@planetark.org::5f89ba4f-46a3-4ba7-ad79-10e5ed4f9ede" providerId="AD" clId="Web-{87F8E961-4DFC-E438-9481-69FB95605C0E}" dt="2024-09-11T06:01:49.022" v="122" actId="1076"/>
          <ac:grpSpMkLst>
            <pc:docMk/>
            <pc:sldMk cId="3054128186" sldId="349"/>
            <ac:grpSpMk id="25" creationId="{FD35B62F-FD7C-70D7-FF34-D6585A3B91FE}"/>
          </ac:grpSpMkLst>
        </pc:grpChg>
      </pc:sldChg>
      <pc:sldChg chg="addSp delSp modSp">
        <pc:chgData name="Nicholas Scaltrito" userId="S::nicholas@planetark.org::5f89ba4f-46a3-4ba7-ad79-10e5ed4f9ede" providerId="AD" clId="Web-{87F8E961-4DFC-E438-9481-69FB95605C0E}" dt="2024-09-11T06:17:11.191" v="402" actId="20577"/>
        <pc:sldMkLst>
          <pc:docMk/>
          <pc:sldMk cId="2523178460" sldId="350"/>
        </pc:sldMkLst>
        <pc:spChg chg="del">
          <ac:chgData name="Nicholas Scaltrito" userId="S::nicholas@planetark.org::5f89ba4f-46a3-4ba7-ad79-10e5ed4f9ede" providerId="AD" clId="Web-{87F8E961-4DFC-E438-9481-69FB95605C0E}" dt="2024-09-11T06:09:17.035" v="237"/>
          <ac:spMkLst>
            <pc:docMk/>
            <pc:sldMk cId="2523178460" sldId="350"/>
            <ac:spMk id="6" creationId="{00000000-0000-0000-0000-000000000000}"/>
          </ac:spMkLst>
        </pc:spChg>
        <pc:spChg chg="del mod">
          <ac:chgData name="Nicholas Scaltrito" userId="S::nicholas@planetark.org::5f89ba4f-46a3-4ba7-ad79-10e5ed4f9ede" providerId="AD" clId="Web-{87F8E961-4DFC-E438-9481-69FB95605C0E}" dt="2024-09-11T06:09:13.363" v="234"/>
          <ac:spMkLst>
            <pc:docMk/>
            <pc:sldMk cId="2523178460" sldId="350"/>
            <ac:spMk id="20" creationId="{00000000-0000-0000-0000-000000000000}"/>
          </ac:spMkLst>
        </pc:spChg>
        <pc:spChg chg="del">
          <ac:chgData name="Nicholas Scaltrito" userId="S::nicholas@planetark.org::5f89ba4f-46a3-4ba7-ad79-10e5ed4f9ede" providerId="AD" clId="Web-{87F8E961-4DFC-E438-9481-69FB95605C0E}" dt="2024-09-11T06:09:17.035" v="235"/>
          <ac:spMkLst>
            <pc:docMk/>
            <pc:sldMk cId="2523178460" sldId="350"/>
            <ac:spMk id="21" creationId="{00000000-0000-0000-0000-000000000000}"/>
          </ac:spMkLst>
        </pc:spChg>
        <pc:spChg chg="mod">
          <ac:chgData name="Nicholas Scaltrito" userId="S::nicholas@planetark.org::5f89ba4f-46a3-4ba7-ad79-10e5ed4f9ede" providerId="AD" clId="Web-{87F8E961-4DFC-E438-9481-69FB95605C0E}" dt="2024-09-11T06:11:47.607" v="360" actId="14100"/>
          <ac:spMkLst>
            <pc:docMk/>
            <pc:sldMk cId="2523178460" sldId="350"/>
            <ac:spMk id="23" creationId="{CB24C3F8-A557-A949-8CB5-F3A6FD0B2916}"/>
          </ac:spMkLst>
        </pc:spChg>
        <pc:spChg chg="add mod">
          <ac:chgData name="Nicholas Scaltrito" userId="S::nicholas@planetark.org::5f89ba4f-46a3-4ba7-ad79-10e5ed4f9ede" providerId="AD" clId="Web-{87F8E961-4DFC-E438-9481-69FB95605C0E}" dt="2024-09-11T06:11:40.107" v="358" actId="14100"/>
          <ac:spMkLst>
            <pc:docMk/>
            <pc:sldMk cId="2523178460" sldId="350"/>
            <ac:spMk id="27" creationId="{E078B1CD-3D82-A0CF-088D-1F38FBF2EF92}"/>
          </ac:spMkLst>
        </pc:spChg>
        <pc:spChg chg="add mod">
          <ac:chgData name="Nicholas Scaltrito" userId="S::nicholas@planetark.org::5f89ba4f-46a3-4ba7-ad79-10e5ed4f9ede" providerId="AD" clId="Web-{87F8E961-4DFC-E438-9481-69FB95605C0E}" dt="2024-09-11T06:17:11.191" v="402" actId="20577"/>
          <ac:spMkLst>
            <pc:docMk/>
            <pc:sldMk cId="2523178460" sldId="350"/>
            <ac:spMk id="29" creationId="{E6BA38A5-22AA-4A9A-36FF-31331E3E334C}"/>
          </ac:spMkLst>
        </pc:spChg>
        <pc:grpChg chg="del">
          <ac:chgData name="Nicholas Scaltrito" userId="S::nicholas@planetark.org::5f89ba4f-46a3-4ba7-ad79-10e5ed4f9ede" providerId="AD" clId="Web-{87F8E961-4DFC-E438-9481-69FB95605C0E}" dt="2024-09-11T06:09:56.240" v="267"/>
          <ac:grpSpMkLst>
            <pc:docMk/>
            <pc:sldMk cId="2523178460" sldId="350"/>
            <ac:grpSpMk id="9" creationId="{00000000-0000-0000-0000-000000000000}"/>
          </ac:grpSpMkLst>
        </pc:grpChg>
        <pc:grpChg chg="del">
          <ac:chgData name="Nicholas Scaltrito" userId="S::nicholas@planetark.org::5f89ba4f-46a3-4ba7-ad79-10e5ed4f9ede" providerId="AD" clId="Web-{87F8E961-4DFC-E438-9481-69FB95605C0E}" dt="2024-09-11T06:09:17.035" v="236"/>
          <ac:grpSpMkLst>
            <pc:docMk/>
            <pc:sldMk cId="2523178460" sldId="350"/>
            <ac:grpSpMk id="17" creationId="{00000000-0000-0000-0000-000000000000}"/>
          </ac:grpSpMkLst>
        </pc:grpChg>
        <pc:grpChg chg="add mod">
          <ac:chgData name="Nicholas Scaltrito" userId="S::nicholas@planetark.org::5f89ba4f-46a3-4ba7-ad79-10e5ed4f9ede" providerId="AD" clId="Web-{87F8E961-4DFC-E438-9481-69FB95605C0E}" dt="2024-09-11T06:11:33.388" v="354" actId="1076"/>
          <ac:grpSpMkLst>
            <pc:docMk/>
            <pc:sldMk cId="2523178460" sldId="350"/>
            <ac:grpSpMk id="25" creationId="{256E9859-54B5-989A-761C-F7D2F2539FEA}"/>
          </ac:grpSpMkLst>
        </pc:grpChg>
      </pc:sldChg>
      <pc:sldChg chg="addSp delSp modSp">
        <pc:chgData name="Nicholas Scaltrito" userId="S::nicholas@planetark.org::5f89ba4f-46a3-4ba7-ad79-10e5ed4f9ede" providerId="AD" clId="Web-{87F8E961-4DFC-E438-9481-69FB95605C0E}" dt="2024-09-11T06:23:41.716" v="493" actId="1076"/>
        <pc:sldMkLst>
          <pc:docMk/>
          <pc:sldMk cId="1705547718" sldId="351"/>
        </pc:sldMkLst>
        <pc:spChg chg="del">
          <ac:chgData name="Nicholas Scaltrito" userId="S::nicholas@planetark.org::5f89ba4f-46a3-4ba7-ad79-10e5ed4f9ede" providerId="AD" clId="Web-{87F8E961-4DFC-E438-9481-69FB95605C0E}" dt="2024-09-11T06:14:27.039" v="384"/>
          <ac:spMkLst>
            <pc:docMk/>
            <pc:sldMk cId="1705547718" sldId="351"/>
            <ac:spMk id="6" creationId="{00000000-0000-0000-0000-000000000000}"/>
          </ac:spMkLst>
        </pc:spChg>
        <pc:spChg chg="mod">
          <ac:chgData name="Nicholas Scaltrito" userId="S::nicholas@planetark.org::5f89ba4f-46a3-4ba7-ad79-10e5ed4f9ede" providerId="AD" clId="Web-{87F8E961-4DFC-E438-9481-69FB95605C0E}" dt="2024-09-11T06:23:31.215" v="490" actId="14100"/>
          <ac:spMkLst>
            <pc:docMk/>
            <pc:sldMk cId="1705547718" sldId="351"/>
            <ac:spMk id="11" creationId="{00000000-0000-0000-0000-000000000000}"/>
          </ac:spMkLst>
        </pc:spChg>
        <pc:spChg chg="mod">
          <ac:chgData name="Nicholas Scaltrito" userId="S::nicholas@planetark.org::5f89ba4f-46a3-4ba7-ad79-10e5ed4f9ede" providerId="AD" clId="Web-{87F8E961-4DFC-E438-9481-69FB95605C0E}" dt="2024-09-11T06:23:22.152" v="489" actId="14100"/>
          <ac:spMkLst>
            <pc:docMk/>
            <pc:sldMk cId="1705547718" sldId="351"/>
            <ac:spMk id="14" creationId="{00000000-0000-0000-0000-000000000000}"/>
          </ac:spMkLst>
        </pc:spChg>
        <pc:spChg chg="mod">
          <ac:chgData name="Nicholas Scaltrito" userId="S::nicholas@planetark.org::5f89ba4f-46a3-4ba7-ad79-10e5ed4f9ede" providerId="AD" clId="Web-{87F8E961-4DFC-E438-9481-69FB95605C0E}" dt="2024-09-11T06:23:35.262" v="492" actId="20577"/>
          <ac:spMkLst>
            <pc:docMk/>
            <pc:sldMk cId="1705547718" sldId="351"/>
            <ac:spMk id="16" creationId="{00000000-0000-0000-0000-000000000000}"/>
          </ac:spMkLst>
        </pc:spChg>
        <pc:spChg chg="mod">
          <ac:chgData name="Nicholas Scaltrito" userId="S::nicholas@planetark.org::5f89ba4f-46a3-4ba7-ad79-10e5ed4f9ede" providerId="AD" clId="Web-{87F8E961-4DFC-E438-9481-69FB95605C0E}" dt="2024-09-11T06:15:26.481" v="394" actId="14100"/>
          <ac:spMkLst>
            <pc:docMk/>
            <pc:sldMk cId="1705547718" sldId="351"/>
            <ac:spMk id="20" creationId="{00000000-0000-0000-0000-000000000000}"/>
          </ac:spMkLst>
        </pc:spChg>
        <pc:spChg chg="del">
          <ac:chgData name="Nicholas Scaltrito" userId="S::nicholas@planetark.org::5f89ba4f-46a3-4ba7-ad79-10e5ed4f9ede" providerId="AD" clId="Web-{87F8E961-4DFC-E438-9481-69FB95605C0E}" dt="2024-09-11T06:14:46.509" v="389"/>
          <ac:spMkLst>
            <pc:docMk/>
            <pc:sldMk cId="1705547718" sldId="351"/>
            <ac:spMk id="21" creationId="{00000000-0000-0000-0000-000000000000}"/>
          </ac:spMkLst>
        </pc:spChg>
        <pc:spChg chg="add mod">
          <ac:chgData name="Nicholas Scaltrito" userId="S::nicholas@planetark.org::5f89ba4f-46a3-4ba7-ad79-10e5ed4f9ede" providerId="AD" clId="Web-{87F8E961-4DFC-E438-9481-69FB95605C0E}" dt="2024-09-11T06:21:36.333" v="449" actId="20577"/>
          <ac:spMkLst>
            <pc:docMk/>
            <pc:sldMk cId="1705547718" sldId="351"/>
            <ac:spMk id="23" creationId="{E47540E6-629F-B15B-647D-82F95FFA527F}"/>
          </ac:spMkLst>
        </pc:spChg>
        <pc:grpChg chg="mod">
          <ac:chgData name="Nicholas Scaltrito" userId="S::nicholas@planetark.org::5f89ba4f-46a3-4ba7-ad79-10e5ed4f9ede" providerId="AD" clId="Web-{87F8E961-4DFC-E438-9481-69FB95605C0E}" dt="2024-09-11T06:23:41.716" v="493" actId="1076"/>
          <ac:grpSpMkLst>
            <pc:docMk/>
            <pc:sldMk cId="1705547718" sldId="351"/>
            <ac:grpSpMk id="9" creationId="{00000000-0000-0000-0000-000000000000}"/>
          </ac:grpSpMkLst>
        </pc:grpChg>
        <pc:grpChg chg="mod">
          <ac:chgData name="Nicholas Scaltrito" userId="S::nicholas@planetark.org::5f89ba4f-46a3-4ba7-ad79-10e5ed4f9ede" providerId="AD" clId="Web-{87F8E961-4DFC-E438-9481-69FB95605C0E}" dt="2024-09-11T06:14:34.805" v="386" actId="1076"/>
          <ac:grpSpMkLst>
            <pc:docMk/>
            <pc:sldMk cId="1705547718" sldId="351"/>
            <ac:grpSpMk id="17" creationId="{00000000-0000-0000-0000-000000000000}"/>
          </ac:grpSpMkLst>
        </pc:grpChg>
      </pc:sldChg>
      <pc:sldChg chg="addSp delSp modSp">
        <pc:chgData name="Nicholas Scaltrito" userId="S::nicholas@planetark.org::5f89ba4f-46a3-4ba7-ad79-10e5ed4f9ede" providerId="AD" clId="Web-{87F8E961-4DFC-E438-9481-69FB95605C0E}" dt="2024-09-11T06:30:18.539" v="716" actId="14100"/>
        <pc:sldMkLst>
          <pc:docMk/>
          <pc:sldMk cId="3344742270" sldId="352"/>
        </pc:sldMkLst>
        <pc:spChg chg="del">
          <ac:chgData name="Nicholas Scaltrito" userId="S::nicholas@planetark.org::5f89ba4f-46a3-4ba7-ad79-10e5ed4f9ede" providerId="AD" clId="Web-{87F8E961-4DFC-E438-9481-69FB95605C0E}" dt="2024-09-11T06:26:53.181" v="565"/>
          <ac:spMkLst>
            <pc:docMk/>
            <pc:sldMk cId="3344742270" sldId="352"/>
            <ac:spMk id="6" creationId="{00000000-0000-0000-0000-000000000000}"/>
          </ac:spMkLst>
        </pc:spChg>
        <pc:spChg chg="mod">
          <ac:chgData name="Nicholas Scaltrito" userId="S::nicholas@planetark.org::5f89ba4f-46a3-4ba7-ad79-10e5ed4f9ede" providerId="AD" clId="Web-{87F8E961-4DFC-E438-9481-69FB95605C0E}" dt="2024-09-11T06:30:18.539" v="716" actId="14100"/>
          <ac:spMkLst>
            <pc:docMk/>
            <pc:sldMk cId="3344742270" sldId="352"/>
            <ac:spMk id="11" creationId="{00000000-0000-0000-0000-000000000000}"/>
          </ac:spMkLst>
        </pc:spChg>
        <pc:spChg chg="mod">
          <ac:chgData name="Nicholas Scaltrito" userId="S::nicholas@planetark.org::5f89ba4f-46a3-4ba7-ad79-10e5ed4f9ede" providerId="AD" clId="Web-{87F8E961-4DFC-E438-9481-69FB95605C0E}" dt="2024-09-11T06:30:11.022" v="714" actId="14100"/>
          <ac:spMkLst>
            <pc:docMk/>
            <pc:sldMk cId="3344742270" sldId="352"/>
            <ac:spMk id="14" creationId="{00000000-0000-0000-0000-000000000000}"/>
          </ac:spMkLst>
        </pc:spChg>
        <pc:spChg chg="mod">
          <ac:chgData name="Nicholas Scaltrito" userId="S::nicholas@planetark.org::5f89ba4f-46a3-4ba7-ad79-10e5ed4f9ede" providerId="AD" clId="Web-{87F8E961-4DFC-E438-9481-69FB95605C0E}" dt="2024-09-11T06:30:13.710" v="715" actId="14100"/>
          <ac:spMkLst>
            <pc:docMk/>
            <pc:sldMk cId="3344742270" sldId="352"/>
            <ac:spMk id="15" creationId="{00000000-0000-0000-0000-000000000000}"/>
          </ac:spMkLst>
        </pc:spChg>
        <pc:spChg chg="mod">
          <ac:chgData name="Nicholas Scaltrito" userId="S::nicholas@planetark.org::5f89ba4f-46a3-4ba7-ad79-10e5ed4f9ede" providerId="AD" clId="Web-{87F8E961-4DFC-E438-9481-69FB95605C0E}" dt="2024-09-11T06:29:59.600" v="711" actId="1076"/>
          <ac:spMkLst>
            <pc:docMk/>
            <pc:sldMk cId="3344742270" sldId="352"/>
            <ac:spMk id="16" creationId="{00000000-0000-0000-0000-000000000000}"/>
          </ac:spMkLst>
        </pc:spChg>
        <pc:spChg chg="mod">
          <ac:chgData name="Nicholas Scaltrito" userId="S::nicholas@planetark.org::5f89ba4f-46a3-4ba7-ad79-10e5ed4f9ede" providerId="AD" clId="Web-{87F8E961-4DFC-E438-9481-69FB95605C0E}" dt="2024-09-11T06:27:02.557" v="566" actId="20577"/>
          <ac:spMkLst>
            <pc:docMk/>
            <pc:sldMk cId="3344742270" sldId="352"/>
            <ac:spMk id="20" creationId="{00000000-0000-0000-0000-000000000000}"/>
          </ac:spMkLst>
        </pc:spChg>
        <pc:spChg chg="del">
          <ac:chgData name="Nicholas Scaltrito" userId="S::nicholas@planetark.org::5f89ba4f-46a3-4ba7-ad79-10e5ed4f9ede" providerId="AD" clId="Web-{87F8E961-4DFC-E438-9481-69FB95605C0E}" dt="2024-09-11T06:27:11.042" v="567"/>
          <ac:spMkLst>
            <pc:docMk/>
            <pc:sldMk cId="3344742270" sldId="352"/>
            <ac:spMk id="21" creationId="{00000000-0000-0000-0000-000000000000}"/>
          </ac:spMkLst>
        </pc:spChg>
        <pc:spChg chg="add del mod">
          <ac:chgData name="Nicholas Scaltrito" userId="S::nicholas@planetark.org::5f89ba4f-46a3-4ba7-ad79-10e5ed4f9ede" providerId="AD" clId="Web-{87F8E961-4DFC-E438-9481-69FB95605C0E}" dt="2024-09-11T06:27:15.261" v="570"/>
          <ac:spMkLst>
            <pc:docMk/>
            <pc:sldMk cId="3344742270" sldId="352"/>
            <ac:spMk id="22" creationId="{DB9F2182-3F2A-F496-86B6-5C9145DF8E01}"/>
          </ac:spMkLst>
        </pc:spChg>
        <pc:spChg chg="add mod">
          <ac:chgData name="Nicholas Scaltrito" userId="S::nicholas@planetark.org::5f89ba4f-46a3-4ba7-ad79-10e5ed4f9ede" providerId="AD" clId="Web-{87F8E961-4DFC-E438-9481-69FB95605C0E}" dt="2024-09-11T06:28:39.298" v="587" actId="20577"/>
          <ac:spMkLst>
            <pc:docMk/>
            <pc:sldMk cId="3344742270" sldId="352"/>
            <ac:spMk id="24" creationId="{18FBCE3C-9B44-BC1A-F88C-B981F88C32AF}"/>
          </ac:spMkLst>
        </pc:spChg>
        <pc:grpChg chg="mod">
          <ac:chgData name="Nicholas Scaltrito" userId="S::nicholas@planetark.org::5f89ba4f-46a3-4ba7-ad79-10e5ed4f9ede" providerId="AD" clId="Web-{87F8E961-4DFC-E438-9481-69FB95605C0E}" dt="2024-09-11T06:30:05.116" v="713" actId="14100"/>
          <ac:grpSpMkLst>
            <pc:docMk/>
            <pc:sldMk cId="3344742270" sldId="352"/>
            <ac:grpSpMk id="9" creationId="{00000000-0000-0000-0000-000000000000}"/>
          </ac:grpSpMkLst>
        </pc:grpChg>
        <pc:grpChg chg="mod">
          <ac:chgData name="Nicholas Scaltrito" userId="S::nicholas@planetark.org::5f89ba4f-46a3-4ba7-ad79-10e5ed4f9ede" providerId="AD" clId="Web-{87F8E961-4DFC-E438-9481-69FB95605C0E}" dt="2024-09-11T06:26:47.665" v="563" actId="14100"/>
          <ac:grpSpMkLst>
            <pc:docMk/>
            <pc:sldMk cId="3344742270" sldId="352"/>
            <ac:grpSpMk id="17" creationId="{00000000-0000-0000-0000-000000000000}"/>
          </ac:grpSpMkLst>
        </pc:grpChg>
      </pc:sldChg>
      <pc:sldChg chg="delSp modSp">
        <pc:chgData name="Nicholas Scaltrito" userId="S::nicholas@planetark.org::5f89ba4f-46a3-4ba7-ad79-10e5ed4f9ede" providerId="AD" clId="Web-{87F8E961-4DFC-E438-9481-69FB95605C0E}" dt="2024-09-11T06:39:12.558" v="726"/>
        <pc:sldMkLst>
          <pc:docMk/>
          <pc:sldMk cId="4159465894" sldId="353"/>
        </pc:sldMkLst>
        <pc:spChg chg="del">
          <ac:chgData name="Nicholas Scaltrito" userId="S::nicholas@planetark.org::5f89ba4f-46a3-4ba7-ad79-10e5ed4f9ede" providerId="AD" clId="Web-{87F8E961-4DFC-E438-9481-69FB95605C0E}" dt="2024-09-11T06:39:12.558" v="726"/>
          <ac:spMkLst>
            <pc:docMk/>
            <pc:sldMk cId="4159465894" sldId="353"/>
            <ac:spMk id="6" creationId="{00000000-0000-0000-0000-000000000000}"/>
          </ac:spMkLst>
        </pc:spChg>
        <pc:spChg chg="mod">
          <ac:chgData name="Nicholas Scaltrito" userId="S::nicholas@planetark.org::5f89ba4f-46a3-4ba7-ad79-10e5ed4f9ede" providerId="AD" clId="Web-{87F8E961-4DFC-E438-9481-69FB95605C0E}" dt="2024-09-11T06:38:48.290" v="722" actId="14100"/>
          <ac:spMkLst>
            <pc:docMk/>
            <pc:sldMk cId="4159465894" sldId="353"/>
            <ac:spMk id="20" creationId="{00000000-0000-0000-0000-000000000000}"/>
          </ac:spMkLst>
        </pc:spChg>
        <pc:spChg chg="del mod">
          <ac:chgData name="Nicholas Scaltrito" userId="S::nicholas@planetark.org::5f89ba4f-46a3-4ba7-ad79-10e5ed4f9ede" providerId="AD" clId="Web-{87F8E961-4DFC-E438-9481-69FB95605C0E}" dt="2024-09-11T06:39:11.292" v="725"/>
          <ac:spMkLst>
            <pc:docMk/>
            <pc:sldMk cId="4159465894" sldId="353"/>
            <ac:spMk id="21" creationId="{00000000-0000-0000-0000-000000000000}"/>
          </ac:spMkLst>
        </pc:spChg>
      </pc:sldChg>
      <pc:sldChg chg="ord">
        <pc:chgData name="Nicholas Scaltrito" userId="S::nicholas@planetark.org::5f89ba4f-46a3-4ba7-ad79-10e5ed4f9ede" providerId="AD" clId="Web-{87F8E961-4DFC-E438-9481-69FB95605C0E}" dt="2024-09-11T05:54:15.132" v="26"/>
        <pc:sldMkLst>
          <pc:docMk/>
          <pc:sldMk cId="1450544672" sldId="359"/>
        </pc:sldMkLst>
      </pc:sldChg>
      <pc:sldChg chg="modSp add replId">
        <pc:chgData name="Nicholas Scaltrito" userId="S::nicholas@planetark.org::5f89ba4f-46a3-4ba7-ad79-10e5ed4f9ede" providerId="AD" clId="Web-{87F8E961-4DFC-E438-9481-69FB95605C0E}" dt="2024-09-11T05:00:53.911" v="3" actId="20577"/>
        <pc:sldMkLst>
          <pc:docMk/>
          <pc:sldMk cId="3225770453" sldId="362"/>
        </pc:sldMkLst>
        <pc:spChg chg="mod">
          <ac:chgData name="Nicholas Scaltrito" userId="S::nicholas@planetark.org::5f89ba4f-46a3-4ba7-ad79-10e5ed4f9ede" providerId="AD" clId="Web-{87F8E961-4DFC-E438-9481-69FB95605C0E}" dt="2024-09-11T05:00:53.911" v="3" actId="20577"/>
          <ac:spMkLst>
            <pc:docMk/>
            <pc:sldMk cId="3225770453" sldId="362"/>
            <ac:spMk id="8" creationId="{00000000-0000-0000-0000-000000000000}"/>
          </ac:spMkLst>
        </pc:spChg>
      </pc:sldChg>
      <pc:sldChg chg="modSp add replId">
        <pc:chgData name="Nicholas Scaltrito" userId="S::nicholas@planetark.org::5f89ba4f-46a3-4ba7-ad79-10e5ed4f9ede" providerId="AD" clId="Web-{87F8E961-4DFC-E438-9481-69FB95605C0E}" dt="2024-09-11T05:00:56.958" v="5" actId="20577"/>
        <pc:sldMkLst>
          <pc:docMk/>
          <pc:sldMk cId="64810650" sldId="363"/>
        </pc:sldMkLst>
        <pc:spChg chg="mod">
          <ac:chgData name="Nicholas Scaltrito" userId="S::nicholas@planetark.org::5f89ba4f-46a3-4ba7-ad79-10e5ed4f9ede" providerId="AD" clId="Web-{87F8E961-4DFC-E438-9481-69FB95605C0E}" dt="2024-09-11T05:00:56.958" v="5" actId="20577"/>
          <ac:spMkLst>
            <pc:docMk/>
            <pc:sldMk cId="64810650" sldId="363"/>
            <ac:spMk id="8" creationId="{00000000-0000-0000-0000-000000000000}"/>
          </ac:spMkLst>
        </pc:spChg>
      </pc:sldChg>
      <pc:sldChg chg="modSp add replId">
        <pc:chgData name="Nicholas Scaltrito" userId="S::nicholas@planetark.org::5f89ba4f-46a3-4ba7-ad79-10e5ed4f9ede" providerId="AD" clId="Web-{87F8E961-4DFC-E438-9481-69FB95605C0E}" dt="2024-09-11T05:01:15.819" v="12" actId="20577"/>
        <pc:sldMkLst>
          <pc:docMk/>
          <pc:sldMk cId="3149599033" sldId="364"/>
        </pc:sldMkLst>
        <pc:spChg chg="mod">
          <ac:chgData name="Nicholas Scaltrito" userId="S::nicholas@planetark.org::5f89ba4f-46a3-4ba7-ad79-10e5ed4f9ede" providerId="AD" clId="Web-{87F8E961-4DFC-E438-9481-69FB95605C0E}" dt="2024-09-11T05:01:15.819" v="12" actId="20577"/>
          <ac:spMkLst>
            <pc:docMk/>
            <pc:sldMk cId="3149599033" sldId="364"/>
            <ac:spMk id="8" creationId="{00000000-0000-0000-0000-000000000000}"/>
          </ac:spMkLst>
        </pc:spChg>
      </pc:sldChg>
      <pc:sldChg chg="modSp add replId">
        <pc:chgData name="Nicholas Scaltrito" userId="S::nicholas@planetark.org::5f89ba4f-46a3-4ba7-ad79-10e5ed4f9ede" providerId="AD" clId="Web-{87F8E961-4DFC-E438-9481-69FB95605C0E}" dt="2024-09-11T05:01:19.647" v="13" actId="20577"/>
        <pc:sldMkLst>
          <pc:docMk/>
          <pc:sldMk cId="417333898" sldId="365"/>
        </pc:sldMkLst>
        <pc:spChg chg="mod">
          <ac:chgData name="Nicholas Scaltrito" userId="S::nicholas@planetark.org::5f89ba4f-46a3-4ba7-ad79-10e5ed4f9ede" providerId="AD" clId="Web-{87F8E961-4DFC-E438-9481-69FB95605C0E}" dt="2024-09-11T05:01:19.647" v="13" actId="20577"/>
          <ac:spMkLst>
            <pc:docMk/>
            <pc:sldMk cId="417333898" sldId="365"/>
            <ac:spMk id="8" creationId="{00000000-0000-0000-0000-000000000000}"/>
          </ac:spMkLst>
        </pc:spChg>
      </pc:sldChg>
      <pc:sldChg chg="modSp add replId">
        <pc:chgData name="Nicholas Scaltrito" userId="S::nicholas@planetark.org::5f89ba4f-46a3-4ba7-ad79-10e5ed4f9ede" providerId="AD" clId="Web-{87F8E961-4DFC-E438-9481-69FB95605C0E}" dt="2024-09-11T05:01:22.647" v="14" actId="20577"/>
        <pc:sldMkLst>
          <pc:docMk/>
          <pc:sldMk cId="58853265" sldId="366"/>
        </pc:sldMkLst>
        <pc:spChg chg="mod">
          <ac:chgData name="Nicholas Scaltrito" userId="S::nicholas@planetark.org::5f89ba4f-46a3-4ba7-ad79-10e5ed4f9ede" providerId="AD" clId="Web-{87F8E961-4DFC-E438-9481-69FB95605C0E}" dt="2024-09-11T05:01:22.647" v="14" actId="20577"/>
          <ac:spMkLst>
            <pc:docMk/>
            <pc:sldMk cId="58853265" sldId="366"/>
            <ac:spMk id="8" creationId="{00000000-0000-0000-0000-000000000000}"/>
          </ac:spMkLst>
        </pc:spChg>
      </pc:sldChg>
      <pc:sldChg chg="modSp add replId">
        <pc:chgData name="Nicholas Scaltrito" userId="S::nicholas@planetark.org::5f89ba4f-46a3-4ba7-ad79-10e5ed4f9ede" providerId="AD" clId="Web-{87F8E961-4DFC-E438-9481-69FB95605C0E}" dt="2024-09-11T05:01:26.726" v="15" actId="20577"/>
        <pc:sldMkLst>
          <pc:docMk/>
          <pc:sldMk cId="2520817008" sldId="367"/>
        </pc:sldMkLst>
        <pc:spChg chg="mod">
          <ac:chgData name="Nicholas Scaltrito" userId="S::nicholas@planetark.org::5f89ba4f-46a3-4ba7-ad79-10e5ed4f9ede" providerId="AD" clId="Web-{87F8E961-4DFC-E438-9481-69FB95605C0E}" dt="2024-09-11T05:01:26.726" v="15" actId="20577"/>
          <ac:spMkLst>
            <pc:docMk/>
            <pc:sldMk cId="2520817008" sldId="367"/>
            <ac:spMk id="8" creationId="{00000000-0000-0000-0000-000000000000}"/>
          </ac:spMkLst>
        </pc:spChg>
      </pc:sldChg>
      <pc:sldChg chg="modSp add replId">
        <pc:chgData name="Nicholas Scaltrito" userId="S::nicholas@planetark.org::5f89ba4f-46a3-4ba7-ad79-10e5ed4f9ede" providerId="AD" clId="Web-{87F8E961-4DFC-E438-9481-69FB95605C0E}" dt="2024-09-11T05:01:30.523" v="16" actId="20577"/>
        <pc:sldMkLst>
          <pc:docMk/>
          <pc:sldMk cId="2097579066" sldId="368"/>
        </pc:sldMkLst>
        <pc:spChg chg="mod">
          <ac:chgData name="Nicholas Scaltrito" userId="S::nicholas@planetark.org::5f89ba4f-46a3-4ba7-ad79-10e5ed4f9ede" providerId="AD" clId="Web-{87F8E961-4DFC-E438-9481-69FB95605C0E}" dt="2024-09-11T05:01:30.523" v="16" actId="20577"/>
          <ac:spMkLst>
            <pc:docMk/>
            <pc:sldMk cId="2097579066" sldId="368"/>
            <ac:spMk id="8" creationId="{00000000-0000-0000-0000-000000000000}"/>
          </ac:spMkLst>
        </pc:spChg>
      </pc:sldChg>
      <pc:sldChg chg="modSp add replId">
        <pc:chgData name="Nicholas Scaltrito" userId="S::nicholas@planetark.org::5f89ba4f-46a3-4ba7-ad79-10e5ed4f9ede" providerId="AD" clId="Web-{87F8E961-4DFC-E438-9481-69FB95605C0E}" dt="2024-09-11T05:01:34.226" v="17" actId="20577"/>
        <pc:sldMkLst>
          <pc:docMk/>
          <pc:sldMk cId="2578920242" sldId="369"/>
        </pc:sldMkLst>
        <pc:spChg chg="mod">
          <ac:chgData name="Nicholas Scaltrito" userId="S::nicholas@planetark.org::5f89ba4f-46a3-4ba7-ad79-10e5ed4f9ede" providerId="AD" clId="Web-{87F8E961-4DFC-E438-9481-69FB95605C0E}" dt="2024-09-11T05:01:34.226" v="17" actId="20577"/>
          <ac:spMkLst>
            <pc:docMk/>
            <pc:sldMk cId="2578920242" sldId="369"/>
            <ac:spMk id="8" creationId="{00000000-0000-0000-0000-000000000000}"/>
          </ac:spMkLst>
        </pc:spChg>
      </pc:sldChg>
      <pc:sldChg chg="modSp add replId">
        <pc:chgData name="Nicholas Scaltrito" userId="S::nicholas@planetark.org::5f89ba4f-46a3-4ba7-ad79-10e5ed4f9ede" providerId="AD" clId="Web-{87F8E961-4DFC-E438-9481-69FB95605C0E}" dt="2024-09-11T05:01:53.555" v="21" actId="20577"/>
        <pc:sldMkLst>
          <pc:docMk/>
          <pc:sldMk cId="1424305762" sldId="370"/>
        </pc:sldMkLst>
        <pc:spChg chg="mod">
          <ac:chgData name="Nicholas Scaltrito" userId="S::nicholas@planetark.org::5f89ba4f-46a3-4ba7-ad79-10e5ed4f9ede" providerId="AD" clId="Web-{87F8E961-4DFC-E438-9481-69FB95605C0E}" dt="2024-09-11T05:01:53.555" v="21" actId="20577"/>
          <ac:spMkLst>
            <pc:docMk/>
            <pc:sldMk cId="1424305762" sldId="370"/>
            <ac:spMk id="8" creationId="{00000000-0000-0000-0000-000000000000}"/>
          </ac:spMkLst>
        </pc:spChg>
      </pc:sldChg>
      <pc:sldChg chg="modSp add replId">
        <pc:chgData name="Nicholas Scaltrito" userId="S::nicholas@planetark.org::5f89ba4f-46a3-4ba7-ad79-10e5ed4f9ede" providerId="AD" clId="Web-{87F8E961-4DFC-E438-9481-69FB95605C0E}" dt="2024-09-11T05:01:56.962" v="22" actId="20577"/>
        <pc:sldMkLst>
          <pc:docMk/>
          <pc:sldMk cId="1269638225" sldId="371"/>
        </pc:sldMkLst>
        <pc:spChg chg="mod">
          <ac:chgData name="Nicholas Scaltrito" userId="S::nicholas@planetark.org::5f89ba4f-46a3-4ba7-ad79-10e5ed4f9ede" providerId="AD" clId="Web-{87F8E961-4DFC-E438-9481-69FB95605C0E}" dt="2024-09-11T05:01:56.962" v="22" actId="20577"/>
          <ac:spMkLst>
            <pc:docMk/>
            <pc:sldMk cId="1269638225" sldId="371"/>
            <ac:spMk id="8" creationId="{00000000-0000-0000-0000-000000000000}"/>
          </ac:spMkLst>
        </pc:spChg>
      </pc:sldChg>
      <pc:sldChg chg="modSp add replId">
        <pc:chgData name="Nicholas Scaltrito" userId="S::nicholas@planetark.org::5f89ba4f-46a3-4ba7-ad79-10e5ed4f9ede" providerId="AD" clId="Web-{87F8E961-4DFC-E438-9481-69FB95605C0E}" dt="2024-09-11T05:02:00.165" v="25" actId="20577"/>
        <pc:sldMkLst>
          <pc:docMk/>
          <pc:sldMk cId="1347873425" sldId="372"/>
        </pc:sldMkLst>
        <pc:spChg chg="mod">
          <ac:chgData name="Nicholas Scaltrito" userId="S::nicholas@planetark.org::5f89ba4f-46a3-4ba7-ad79-10e5ed4f9ede" providerId="AD" clId="Web-{87F8E961-4DFC-E438-9481-69FB95605C0E}" dt="2024-09-11T05:02:00.165" v="25" actId="20577"/>
          <ac:spMkLst>
            <pc:docMk/>
            <pc:sldMk cId="1347873425" sldId="372"/>
            <ac:spMk id="8" creationId="{00000000-0000-0000-0000-000000000000}"/>
          </ac:spMkLst>
        </pc:spChg>
      </pc:sldChg>
    </pc:docChg>
  </pc:docChgLst>
  <pc:docChgLst>
    <pc:chgData name="Nicholas Scaltrito" userId="S::nicholas@planetark.org::5f89ba4f-46a3-4ba7-ad79-10e5ed4f9ede" providerId="AD" clId="Web-{CAF7C0FA-285D-0ED8-DA45-4F12D716CF81}"/>
    <pc:docChg chg="addSld delSld modSld sldOrd">
      <pc:chgData name="Nicholas Scaltrito" userId="S::nicholas@planetark.org::5f89ba4f-46a3-4ba7-ad79-10e5ed4f9ede" providerId="AD" clId="Web-{CAF7C0FA-285D-0ED8-DA45-4F12D716CF81}" dt="2022-08-30T06:05:24.522" v="930" actId="20577"/>
      <pc:docMkLst>
        <pc:docMk/>
      </pc:docMkLst>
      <pc:sldChg chg="addSp modSp">
        <pc:chgData name="Nicholas Scaltrito" userId="S::nicholas@planetark.org::5f89ba4f-46a3-4ba7-ad79-10e5ed4f9ede" providerId="AD" clId="Web-{CAF7C0FA-285D-0ED8-DA45-4F12D716CF81}" dt="2022-08-30T04:38:39.521" v="91" actId="14100"/>
        <pc:sldMkLst>
          <pc:docMk/>
          <pc:sldMk cId="2356436064" sldId="269"/>
        </pc:sldMkLst>
        <pc:spChg chg="mod">
          <ac:chgData name="Nicholas Scaltrito" userId="S::nicholas@planetark.org::5f89ba4f-46a3-4ba7-ad79-10e5ed4f9ede" providerId="AD" clId="Web-{CAF7C0FA-285D-0ED8-DA45-4F12D716CF81}" dt="2022-08-30T04:37:43.785" v="81" actId="14100"/>
          <ac:spMkLst>
            <pc:docMk/>
            <pc:sldMk cId="2356436064" sldId="269"/>
            <ac:spMk id="9" creationId="{6910E31F-AF69-C248-B34C-D56F1C16EF26}"/>
          </ac:spMkLst>
        </pc:spChg>
        <pc:picChg chg="add mod modCrop">
          <ac:chgData name="Nicholas Scaltrito" userId="S::nicholas@planetark.org::5f89ba4f-46a3-4ba7-ad79-10e5ed4f9ede" providerId="AD" clId="Web-{CAF7C0FA-285D-0ED8-DA45-4F12D716CF81}" dt="2022-08-30T04:38:39.521" v="91" actId="14100"/>
          <ac:picMkLst>
            <pc:docMk/>
            <pc:sldMk cId="2356436064" sldId="269"/>
            <ac:picMk id="2" creationId="{FBE2A9DE-6581-0EEE-C0D2-22E2ED20783C}"/>
          </ac:picMkLst>
        </pc:picChg>
      </pc:sldChg>
      <pc:sldChg chg="addSp modSp">
        <pc:chgData name="Nicholas Scaltrito" userId="S::nicholas@planetark.org::5f89ba4f-46a3-4ba7-ad79-10e5ed4f9ede" providerId="AD" clId="Web-{CAF7C0FA-285D-0ED8-DA45-4F12D716CF81}" dt="2022-08-30T04:49:15.271" v="106" actId="1076"/>
        <pc:sldMkLst>
          <pc:docMk/>
          <pc:sldMk cId="3427268872" sldId="270"/>
        </pc:sldMkLst>
        <pc:spChg chg="mod">
          <ac:chgData name="Nicholas Scaltrito" userId="S::nicholas@planetark.org::5f89ba4f-46a3-4ba7-ad79-10e5ed4f9ede" providerId="AD" clId="Web-{CAF7C0FA-285D-0ED8-DA45-4F12D716CF81}" dt="2022-08-30T04:49:15.271" v="106" actId="1076"/>
          <ac:spMkLst>
            <pc:docMk/>
            <pc:sldMk cId="3427268872" sldId="270"/>
            <ac:spMk id="2" creationId="{545A6031-78AD-3D78-ED0D-254CD824E81C}"/>
          </ac:spMkLst>
        </pc:spChg>
        <pc:picChg chg="add mod">
          <ac:chgData name="Nicholas Scaltrito" userId="S::nicholas@planetark.org::5f89ba4f-46a3-4ba7-ad79-10e5ed4f9ede" providerId="AD" clId="Web-{CAF7C0FA-285D-0ED8-DA45-4F12D716CF81}" dt="2022-08-30T04:49:13.317" v="105" actId="14100"/>
          <ac:picMkLst>
            <pc:docMk/>
            <pc:sldMk cId="3427268872" sldId="270"/>
            <ac:picMk id="3" creationId="{14C27664-A934-9DCC-8377-A906576E3341}"/>
          </ac:picMkLst>
        </pc:picChg>
      </pc:sldChg>
      <pc:sldChg chg="addSp delSp modSp">
        <pc:chgData name="Nicholas Scaltrito" userId="S::nicholas@planetark.org::5f89ba4f-46a3-4ba7-ad79-10e5ed4f9ede" providerId="AD" clId="Web-{CAF7C0FA-285D-0ED8-DA45-4F12D716CF81}" dt="2022-08-30T04:55:28.030" v="131" actId="14100"/>
        <pc:sldMkLst>
          <pc:docMk/>
          <pc:sldMk cId="3130695705" sldId="271"/>
        </pc:sldMkLst>
        <pc:spChg chg="add mod">
          <ac:chgData name="Nicholas Scaltrito" userId="S::nicholas@planetark.org::5f89ba4f-46a3-4ba7-ad79-10e5ed4f9ede" providerId="AD" clId="Web-{CAF7C0FA-285D-0ED8-DA45-4F12D716CF81}" dt="2022-08-30T04:51:40.680" v="120" actId="14100"/>
          <ac:spMkLst>
            <pc:docMk/>
            <pc:sldMk cId="3130695705" sldId="271"/>
            <ac:spMk id="2" creationId="{A28195E1-BBA4-028B-186B-34E96C7FE9E4}"/>
          </ac:spMkLst>
        </pc:spChg>
        <pc:picChg chg="add mod modCrop">
          <ac:chgData name="Nicholas Scaltrito" userId="S::nicholas@planetark.org::5f89ba4f-46a3-4ba7-ad79-10e5ed4f9ede" providerId="AD" clId="Web-{CAF7C0FA-285D-0ED8-DA45-4F12D716CF81}" dt="2022-08-30T04:55:28.030" v="131" actId="14100"/>
          <ac:picMkLst>
            <pc:docMk/>
            <pc:sldMk cId="3130695705" sldId="271"/>
            <ac:picMk id="3" creationId="{A3A85945-ADC9-6EDA-7542-7CF1D1F32384}"/>
          </ac:picMkLst>
        </pc:picChg>
        <pc:picChg chg="del">
          <ac:chgData name="Nicholas Scaltrito" userId="S::nicholas@planetark.org::5f89ba4f-46a3-4ba7-ad79-10e5ed4f9ede" providerId="AD" clId="Web-{CAF7C0FA-285D-0ED8-DA45-4F12D716CF81}" dt="2022-08-30T04:52:16.181" v="121"/>
          <ac:picMkLst>
            <pc:docMk/>
            <pc:sldMk cId="3130695705" sldId="271"/>
            <ac:picMk id="12" creationId="{A0E8A4E8-8126-2A45-924B-0CA2D3FB433B}"/>
          </ac:picMkLst>
        </pc:picChg>
      </pc:sldChg>
      <pc:sldChg chg="modSp">
        <pc:chgData name="Nicholas Scaltrito" userId="S::nicholas@planetark.org::5f89ba4f-46a3-4ba7-ad79-10e5ed4f9ede" providerId="AD" clId="Web-{CAF7C0FA-285D-0ED8-DA45-4F12D716CF81}" dt="2022-08-30T04:58:01.174" v="132" actId="14100"/>
        <pc:sldMkLst>
          <pc:docMk/>
          <pc:sldMk cId="3062451213" sldId="272"/>
        </pc:sldMkLst>
        <pc:picChg chg="mod">
          <ac:chgData name="Nicholas Scaltrito" userId="S::nicholas@planetark.org::5f89ba4f-46a3-4ba7-ad79-10e5ed4f9ede" providerId="AD" clId="Web-{CAF7C0FA-285D-0ED8-DA45-4F12D716CF81}" dt="2022-08-30T04:58:01.174" v="132" actId="14100"/>
          <ac:picMkLst>
            <pc:docMk/>
            <pc:sldMk cId="3062451213" sldId="272"/>
            <ac:picMk id="2" creationId="{FBF78534-D0E0-76D0-D675-3DF1452426F6}"/>
          </ac:picMkLst>
        </pc:picChg>
      </pc:sldChg>
      <pc:sldChg chg="addSp modSp">
        <pc:chgData name="Nicholas Scaltrito" userId="S::nicholas@planetark.org::5f89ba4f-46a3-4ba7-ad79-10e5ed4f9ede" providerId="AD" clId="Web-{CAF7C0FA-285D-0ED8-DA45-4F12D716CF81}" dt="2022-08-30T05:09:01.596" v="158" actId="1076"/>
        <pc:sldMkLst>
          <pc:docMk/>
          <pc:sldMk cId="1327224162" sldId="278"/>
        </pc:sldMkLst>
        <pc:spChg chg="mod">
          <ac:chgData name="Nicholas Scaltrito" userId="S::nicholas@planetark.org::5f89ba4f-46a3-4ba7-ad79-10e5ed4f9ede" providerId="AD" clId="Web-{CAF7C0FA-285D-0ED8-DA45-4F12D716CF81}" dt="2022-08-30T05:08:15.126" v="137" actId="1076"/>
          <ac:spMkLst>
            <pc:docMk/>
            <pc:sldMk cId="1327224162" sldId="278"/>
            <ac:spMk id="3" creationId="{15377429-4EB9-476B-A2B7-D43CEFB09A49}"/>
          </ac:spMkLst>
        </pc:spChg>
        <pc:spChg chg="add mod">
          <ac:chgData name="Nicholas Scaltrito" userId="S::nicholas@planetark.org::5f89ba4f-46a3-4ba7-ad79-10e5ed4f9ede" providerId="AD" clId="Web-{CAF7C0FA-285D-0ED8-DA45-4F12D716CF81}" dt="2022-08-30T05:09:01.596" v="158" actId="1076"/>
          <ac:spMkLst>
            <pc:docMk/>
            <pc:sldMk cId="1327224162" sldId="278"/>
            <ac:spMk id="4" creationId="{3C459CDA-CE6D-AB76-6C5E-29300E270C22}"/>
          </ac:spMkLst>
        </pc:spChg>
        <pc:spChg chg="mod">
          <ac:chgData name="Nicholas Scaltrito" userId="S::nicholas@planetark.org::5f89ba4f-46a3-4ba7-ad79-10e5ed4f9ede" providerId="AD" clId="Web-{CAF7C0FA-285D-0ED8-DA45-4F12D716CF81}" dt="2022-08-30T05:08:20.814" v="139" actId="1076"/>
          <ac:spMkLst>
            <pc:docMk/>
            <pc:sldMk cId="1327224162" sldId="278"/>
            <ac:spMk id="8" creationId="{953A9BDB-0AE7-436C-81BD-2E2186B648FC}"/>
          </ac:spMkLst>
        </pc:spChg>
        <pc:picChg chg="add mod">
          <ac:chgData name="Nicholas Scaltrito" userId="S::nicholas@planetark.org::5f89ba4f-46a3-4ba7-ad79-10e5ed4f9ede" providerId="AD" clId="Web-{CAF7C0FA-285D-0ED8-DA45-4F12D716CF81}" dt="2022-08-30T05:07:42.672" v="135" actId="14100"/>
          <ac:picMkLst>
            <pc:docMk/>
            <pc:sldMk cId="1327224162" sldId="278"/>
            <ac:picMk id="2" creationId="{9BD2BC25-D0A3-41AE-A130-BEB6257DB417}"/>
          </ac:picMkLst>
        </pc:picChg>
      </pc:sldChg>
      <pc:sldChg chg="addSp modSp">
        <pc:chgData name="Nicholas Scaltrito" userId="S::nicholas@planetark.org::5f89ba4f-46a3-4ba7-ad79-10e5ed4f9ede" providerId="AD" clId="Web-{CAF7C0FA-285D-0ED8-DA45-4F12D716CF81}" dt="2022-08-30T04:26:15.924" v="9" actId="14100"/>
        <pc:sldMkLst>
          <pc:docMk/>
          <pc:sldMk cId="355407907" sldId="279"/>
        </pc:sldMkLst>
        <pc:picChg chg="add mod">
          <ac:chgData name="Nicholas Scaltrito" userId="S::nicholas@planetark.org::5f89ba4f-46a3-4ba7-ad79-10e5ed4f9ede" providerId="AD" clId="Web-{CAF7C0FA-285D-0ED8-DA45-4F12D716CF81}" dt="2022-08-30T04:26:15.924" v="9" actId="14100"/>
          <ac:picMkLst>
            <pc:docMk/>
            <pc:sldMk cId="355407907" sldId="279"/>
            <ac:picMk id="2" creationId="{2B7BF591-4B38-32B3-F283-C37C87850CED}"/>
          </ac:picMkLst>
        </pc:picChg>
      </pc:sldChg>
      <pc:sldChg chg="addSp modSp">
        <pc:chgData name="Nicholas Scaltrito" userId="S::nicholas@planetark.org::5f89ba4f-46a3-4ba7-ad79-10e5ed4f9ede" providerId="AD" clId="Web-{CAF7C0FA-285D-0ED8-DA45-4F12D716CF81}" dt="2022-08-30T05:14:51.355" v="179" actId="14100"/>
        <pc:sldMkLst>
          <pc:docMk/>
          <pc:sldMk cId="2548740774" sldId="281"/>
        </pc:sldMkLst>
        <pc:picChg chg="add mod">
          <ac:chgData name="Nicholas Scaltrito" userId="S::nicholas@planetark.org::5f89ba4f-46a3-4ba7-ad79-10e5ed4f9ede" providerId="AD" clId="Web-{CAF7C0FA-285D-0ED8-DA45-4F12D716CF81}" dt="2022-08-30T05:14:51.355" v="179" actId="14100"/>
          <ac:picMkLst>
            <pc:docMk/>
            <pc:sldMk cId="2548740774" sldId="281"/>
            <ac:picMk id="2" creationId="{BA061CEE-BBD6-70BF-8250-A1E3ECFAB628}"/>
          </ac:picMkLst>
        </pc:picChg>
      </pc:sldChg>
      <pc:sldChg chg="modSp">
        <pc:chgData name="Nicholas Scaltrito" userId="S::nicholas@planetark.org::5f89ba4f-46a3-4ba7-ad79-10e5ed4f9ede" providerId="AD" clId="Web-{CAF7C0FA-285D-0ED8-DA45-4F12D716CF81}" dt="2022-08-30T04:24:10.859" v="0" actId="1076"/>
        <pc:sldMkLst>
          <pc:docMk/>
          <pc:sldMk cId="932107075" sldId="282"/>
        </pc:sldMkLst>
        <pc:picChg chg="mod">
          <ac:chgData name="Nicholas Scaltrito" userId="S::nicholas@planetark.org::5f89ba4f-46a3-4ba7-ad79-10e5ed4f9ede" providerId="AD" clId="Web-{CAF7C0FA-285D-0ED8-DA45-4F12D716CF81}" dt="2022-08-30T04:24:10.859" v="0" actId="1076"/>
          <ac:picMkLst>
            <pc:docMk/>
            <pc:sldMk cId="932107075" sldId="282"/>
            <ac:picMk id="3" creationId="{54FAB212-9485-7C84-8238-B821E945E77C}"/>
          </ac:picMkLst>
        </pc:picChg>
      </pc:sldChg>
      <pc:sldChg chg="addSp modSp">
        <pc:chgData name="Nicholas Scaltrito" userId="S::nicholas@planetark.org::5f89ba4f-46a3-4ba7-ad79-10e5ed4f9ede" providerId="AD" clId="Web-{CAF7C0FA-285D-0ED8-DA45-4F12D716CF81}" dt="2022-08-30T04:25:23.829" v="5" actId="14100"/>
        <pc:sldMkLst>
          <pc:docMk/>
          <pc:sldMk cId="2610654085" sldId="283"/>
        </pc:sldMkLst>
        <pc:picChg chg="add mod">
          <ac:chgData name="Nicholas Scaltrito" userId="S::nicholas@planetark.org::5f89ba4f-46a3-4ba7-ad79-10e5ed4f9ede" providerId="AD" clId="Web-{CAF7C0FA-285D-0ED8-DA45-4F12D716CF81}" dt="2022-08-30T04:25:23.829" v="5" actId="14100"/>
          <ac:picMkLst>
            <pc:docMk/>
            <pc:sldMk cId="2610654085" sldId="283"/>
            <ac:picMk id="3" creationId="{47E118BD-A271-C60D-9AFB-0A4D0155FD5F}"/>
          </ac:picMkLst>
        </pc:picChg>
      </pc:sldChg>
      <pc:sldChg chg="addSp modSp">
        <pc:chgData name="Nicholas Scaltrito" userId="S::nicholas@planetark.org::5f89ba4f-46a3-4ba7-ad79-10e5ed4f9ede" providerId="AD" clId="Web-{CAF7C0FA-285D-0ED8-DA45-4F12D716CF81}" dt="2022-08-30T04:27:51.989" v="13" actId="1076"/>
        <pc:sldMkLst>
          <pc:docMk/>
          <pc:sldMk cId="3005074068" sldId="284"/>
        </pc:sldMkLst>
        <pc:spChg chg="mod">
          <ac:chgData name="Nicholas Scaltrito" userId="S::nicholas@planetark.org::5f89ba4f-46a3-4ba7-ad79-10e5ed4f9ede" providerId="AD" clId="Web-{CAF7C0FA-285D-0ED8-DA45-4F12D716CF81}" dt="2022-08-30T04:27:51.989" v="13" actId="1076"/>
          <ac:spMkLst>
            <pc:docMk/>
            <pc:sldMk cId="3005074068" sldId="284"/>
            <ac:spMk id="4" creationId="{E983C46E-670B-BF64-4743-5A8D604CC603}"/>
          </ac:spMkLst>
        </pc:spChg>
        <pc:picChg chg="add mod">
          <ac:chgData name="Nicholas Scaltrito" userId="S::nicholas@planetark.org::5f89ba4f-46a3-4ba7-ad79-10e5ed4f9ede" providerId="AD" clId="Web-{CAF7C0FA-285D-0ED8-DA45-4F12D716CF81}" dt="2022-08-30T04:27:48.020" v="12" actId="14100"/>
          <ac:picMkLst>
            <pc:docMk/>
            <pc:sldMk cId="3005074068" sldId="284"/>
            <ac:picMk id="3" creationId="{D579DF4F-B3BD-C0AD-9BF9-2210C30D0692}"/>
          </ac:picMkLst>
        </pc:picChg>
      </pc:sldChg>
      <pc:sldChg chg="modSp">
        <pc:chgData name="Nicholas Scaltrito" userId="S::nicholas@planetark.org::5f89ba4f-46a3-4ba7-ad79-10e5ed4f9ede" providerId="AD" clId="Web-{CAF7C0FA-285D-0ED8-DA45-4F12D716CF81}" dt="2022-08-30T04:33:52.170" v="50" actId="1076"/>
        <pc:sldMkLst>
          <pc:docMk/>
          <pc:sldMk cId="1303216485" sldId="285"/>
        </pc:sldMkLst>
        <pc:spChg chg="mod">
          <ac:chgData name="Nicholas Scaltrito" userId="S::nicholas@planetark.org::5f89ba4f-46a3-4ba7-ad79-10e5ed4f9ede" providerId="AD" clId="Web-{CAF7C0FA-285D-0ED8-DA45-4F12D716CF81}" dt="2022-08-30T04:33:52.170" v="50" actId="1076"/>
          <ac:spMkLst>
            <pc:docMk/>
            <pc:sldMk cId="1303216485" sldId="285"/>
            <ac:spMk id="4" creationId="{2C629DA1-9680-313C-4F3B-3495142C979C}"/>
          </ac:spMkLst>
        </pc:spChg>
      </pc:sldChg>
      <pc:sldChg chg="addSp modSp">
        <pc:chgData name="Nicholas Scaltrito" userId="S::nicholas@planetark.org::5f89ba4f-46a3-4ba7-ad79-10e5ed4f9ede" providerId="AD" clId="Web-{CAF7C0FA-285D-0ED8-DA45-4F12D716CF81}" dt="2022-08-30T04:33:17.185" v="44" actId="1076"/>
        <pc:sldMkLst>
          <pc:docMk/>
          <pc:sldMk cId="1700743921" sldId="286"/>
        </pc:sldMkLst>
        <pc:spChg chg="mod">
          <ac:chgData name="Nicholas Scaltrito" userId="S::nicholas@planetark.org::5f89ba4f-46a3-4ba7-ad79-10e5ed4f9ede" providerId="AD" clId="Web-{CAF7C0FA-285D-0ED8-DA45-4F12D716CF81}" dt="2022-08-30T04:33:17.185" v="44" actId="1076"/>
          <ac:spMkLst>
            <pc:docMk/>
            <pc:sldMk cId="1700743921" sldId="286"/>
            <ac:spMk id="2" creationId="{CC8262E6-954E-A325-E3A9-B51B96514E62}"/>
          </ac:spMkLst>
        </pc:spChg>
        <pc:spChg chg="mod">
          <ac:chgData name="Nicholas Scaltrito" userId="S::nicholas@planetark.org::5f89ba4f-46a3-4ba7-ad79-10e5ed4f9ede" providerId="AD" clId="Web-{CAF7C0FA-285D-0ED8-DA45-4F12D716CF81}" dt="2022-08-30T04:32:34.388" v="33" actId="1076"/>
          <ac:spMkLst>
            <pc:docMk/>
            <pc:sldMk cId="1700743921" sldId="286"/>
            <ac:spMk id="3" creationId="{A9131201-FA79-453C-88F4-974787C981FB}"/>
          </ac:spMkLst>
        </pc:spChg>
        <pc:spChg chg="mod">
          <ac:chgData name="Nicholas Scaltrito" userId="S::nicholas@planetark.org::5f89ba4f-46a3-4ba7-ad79-10e5ed4f9ede" providerId="AD" clId="Web-{CAF7C0FA-285D-0ED8-DA45-4F12D716CF81}" dt="2022-08-30T04:32:34.434" v="34" actId="1076"/>
          <ac:spMkLst>
            <pc:docMk/>
            <pc:sldMk cId="1700743921" sldId="286"/>
            <ac:spMk id="7" creationId="{C25D2A92-8C8B-6C42-8D3F-84B26DFB8BE1}"/>
          </ac:spMkLst>
        </pc:spChg>
        <pc:picChg chg="add mod">
          <ac:chgData name="Nicholas Scaltrito" userId="S::nicholas@planetark.org::5f89ba4f-46a3-4ba7-ad79-10e5ed4f9ede" providerId="AD" clId="Web-{CAF7C0FA-285D-0ED8-DA45-4F12D716CF81}" dt="2022-08-30T04:32:39.559" v="35" actId="14100"/>
          <ac:picMkLst>
            <pc:docMk/>
            <pc:sldMk cId="1700743921" sldId="286"/>
            <ac:picMk id="4" creationId="{7DFBFAF1-56C2-529D-68A4-C02188757361}"/>
          </ac:picMkLst>
        </pc:picChg>
      </pc:sldChg>
      <pc:sldChg chg="addSp modSp">
        <pc:chgData name="Nicholas Scaltrito" userId="S::nicholas@planetark.org::5f89ba4f-46a3-4ba7-ad79-10e5ed4f9ede" providerId="AD" clId="Web-{CAF7C0FA-285D-0ED8-DA45-4F12D716CF81}" dt="2022-08-30T04:36:26.533" v="77" actId="14100"/>
        <pc:sldMkLst>
          <pc:docMk/>
          <pc:sldMk cId="1968611100" sldId="287"/>
        </pc:sldMkLst>
        <pc:spChg chg="mod">
          <ac:chgData name="Nicholas Scaltrito" userId="S::nicholas@planetark.org::5f89ba4f-46a3-4ba7-ad79-10e5ed4f9ede" providerId="AD" clId="Web-{CAF7C0FA-285D-0ED8-DA45-4F12D716CF81}" dt="2022-08-30T04:36:26.533" v="77" actId="14100"/>
          <ac:spMkLst>
            <pc:docMk/>
            <pc:sldMk cId="1968611100" sldId="287"/>
            <ac:spMk id="12" creationId="{CD8C71EF-ADAE-4B48-A842-35147E145E77}"/>
          </ac:spMkLst>
        </pc:spChg>
        <pc:picChg chg="add mod">
          <ac:chgData name="Nicholas Scaltrito" userId="S::nicholas@planetark.org::5f89ba4f-46a3-4ba7-ad79-10e5ed4f9ede" providerId="AD" clId="Web-{CAF7C0FA-285D-0ED8-DA45-4F12D716CF81}" dt="2022-08-30T04:36:22.767" v="75" actId="14100"/>
          <ac:picMkLst>
            <pc:docMk/>
            <pc:sldMk cId="1968611100" sldId="287"/>
            <ac:picMk id="2" creationId="{9097A363-C56F-E94D-4A6C-5786CB64E256}"/>
          </ac:picMkLst>
        </pc:picChg>
      </pc:sldChg>
      <pc:sldChg chg="addSp modSp">
        <pc:chgData name="Nicholas Scaltrito" userId="S::nicholas@planetark.org::5f89ba4f-46a3-4ba7-ad79-10e5ed4f9ede" providerId="AD" clId="Web-{CAF7C0FA-285D-0ED8-DA45-4F12D716CF81}" dt="2022-08-30T04:40:56.836" v="100" actId="14100"/>
        <pc:sldMkLst>
          <pc:docMk/>
          <pc:sldMk cId="1191993767" sldId="288"/>
        </pc:sldMkLst>
        <pc:spChg chg="mod">
          <ac:chgData name="Nicholas Scaltrito" userId="S::nicholas@planetark.org::5f89ba4f-46a3-4ba7-ad79-10e5ed4f9ede" providerId="AD" clId="Web-{CAF7C0FA-285D-0ED8-DA45-4F12D716CF81}" dt="2022-08-30T04:40:56.836" v="100" actId="14100"/>
          <ac:spMkLst>
            <pc:docMk/>
            <pc:sldMk cId="1191993767" sldId="288"/>
            <ac:spMk id="11" creationId="{4CCB177D-4F6C-5C43-AEA3-8C8FA919DEBD}"/>
          </ac:spMkLst>
        </pc:spChg>
        <pc:picChg chg="add mod modCrop">
          <ac:chgData name="Nicholas Scaltrito" userId="S::nicholas@planetark.org::5f89ba4f-46a3-4ba7-ad79-10e5ed4f9ede" providerId="AD" clId="Web-{CAF7C0FA-285D-0ED8-DA45-4F12D716CF81}" dt="2022-08-30T04:40:52.633" v="98" actId="14100"/>
          <ac:picMkLst>
            <pc:docMk/>
            <pc:sldMk cId="1191993767" sldId="288"/>
            <ac:picMk id="2" creationId="{48436BB2-5279-B370-20C0-7E4DC05EE892}"/>
          </ac:picMkLst>
        </pc:picChg>
      </pc:sldChg>
      <pc:sldChg chg="addSp modSp">
        <pc:chgData name="Nicholas Scaltrito" userId="S::nicholas@planetark.org::5f89ba4f-46a3-4ba7-ad79-10e5ed4f9ede" providerId="AD" clId="Web-{CAF7C0FA-285D-0ED8-DA45-4F12D716CF81}" dt="2022-08-30T04:34:42.734" v="61" actId="20577"/>
        <pc:sldMkLst>
          <pc:docMk/>
          <pc:sldMk cId="1987429213" sldId="289"/>
        </pc:sldMkLst>
        <pc:spChg chg="mod">
          <ac:chgData name="Nicholas Scaltrito" userId="S::nicholas@planetark.org::5f89ba4f-46a3-4ba7-ad79-10e5ed4f9ede" providerId="AD" clId="Web-{CAF7C0FA-285D-0ED8-DA45-4F12D716CF81}" dt="2022-08-30T04:34:42.734" v="61" actId="20577"/>
          <ac:spMkLst>
            <pc:docMk/>
            <pc:sldMk cId="1987429213" sldId="289"/>
            <ac:spMk id="11" creationId="{DAF72790-3A07-4E16-BB43-0EECB6642D6C}"/>
          </ac:spMkLst>
        </pc:spChg>
        <pc:picChg chg="add mod">
          <ac:chgData name="Nicholas Scaltrito" userId="S::nicholas@planetark.org::5f89ba4f-46a3-4ba7-ad79-10e5ed4f9ede" providerId="AD" clId="Web-{CAF7C0FA-285D-0ED8-DA45-4F12D716CF81}" dt="2022-08-30T04:30:39.946" v="28" actId="14100"/>
          <ac:picMkLst>
            <pc:docMk/>
            <pc:sldMk cId="1987429213" sldId="289"/>
            <ac:picMk id="2" creationId="{9BE2ED7D-4C0F-FA71-51A9-70CCD903A1C3}"/>
          </ac:picMkLst>
        </pc:picChg>
      </pc:sldChg>
      <pc:sldChg chg="addSp delSp modSp">
        <pc:chgData name="Nicholas Scaltrito" userId="S::nicholas@planetark.org::5f89ba4f-46a3-4ba7-ad79-10e5ed4f9ede" providerId="AD" clId="Web-{CAF7C0FA-285D-0ED8-DA45-4F12D716CF81}" dt="2022-08-30T05:40:01.938" v="493" actId="1076"/>
        <pc:sldMkLst>
          <pc:docMk/>
          <pc:sldMk cId="1138684807" sldId="290"/>
        </pc:sldMkLst>
        <pc:spChg chg="mod">
          <ac:chgData name="Nicholas Scaltrito" userId="S::nicholas@planetark.org::5f89ba4f-46a3-4ba7-ad79-10e5ed4f9ede" providerId="AD" clId="Web-{CAF7C0FA-285D-0ED8-DA45-4F12D716CF81}" dt="2022-08-30T05:40:01.938" v="493" actId="1076"/>
          <ac:spMkLst>
            <pc:docMk/>
            <pc:sldMk cId="1138684807" sldId="290"/>
            <ac:spMk id="14" creationId="{6FDE3BAD-5772-0847-A936-E0DC247C0FB1}"/>
          </ac:spMkLst>
        </pc:spChg>
        <pc:picChg chg="del">
          <ac:chgData name="Nicholas Scaltrito" userId="S::nicholas@planetark.org::5f89ba4f-46a3-4ba7-ad79-10e5ed4f9ede" providerId="AD" clId="Web-{CAF7C0FA-285D-0ED8-DA45-4F12D716CF81}" dt="2022-08-30T04:30:32.712" v="25"/>
          <ac:picMkLst>
            <pc:docMk/>
            <pc:sldMk cId="1138684807" sldId="290"/>
            <ac:picMk id="2" creationId="{F17F7A44-B721-8DA4-4A4D-E0721596A64F}"/>
          </ac:picMkLst>
        </pc:picChg>
        <pc:picChg chg="add mod">
          <ac:chgData name="Nicholas Scaltrito" userId="S::nicholas@planetark.org::5f89ba4f-46a3-4ba7-ad79-10e5ed4f9ede" providerId="AD" clId="Web-{CAF7C0FA-285D-0ED8-DA45-4F12D716CF81}" dt="2022-08-30T05:39:58.251" v="492" actId="14100"/>
          <ac:picMkLst>
            <pc:docMk/>
            <pc:sldMk cId="1138684807" sldId="290"/>
            <ac:picMk id="4" creationId="{02140C8A-9976-A2E4-A898-71AE47550369}"/>
          </ac:picMkLst>
        </pc:picChg>
      </pc:sldChg>
      <pc:sldChg chg="addSp delSp modSp">
        <pc:chgData name="Nicholas Scaltrito" userId="S::nicholas@planetark.org::5f89ba4f-46a3-4ba7-ad79-10e5ed4f9ede" providerId="AD" clId="Web-{CAF7C0FA-285D-0ED8-DA45-4F12D716CF81}" dt="2022-08-30T05:13:27.118" v="175" actId="1076"/>
        <pc:sldMkLst>
          <pc:docMk/>
          <pc:sldMk cId="3080616076" sldId="291"/>
        </pc:sldMkLst>
        <pc:picChg chg="add del mod">
          <ac:chgData name="Nicholas Scaltrito" userId="S::nicholas@planetark.org::5f89ba4f-46a3-4ba7-ad79-10e5ed4f9ede" providerId="AD" clId="Web-{CAF7C0FA-285D-0ED8-DA45-4F12D716CF81}" dt="2022-08-30T05:10:08.207" v="162"/>
          <ac:picMkLst>
            <pc:docMk/>
            <pc:sldMk cId="3080616076" sldId="291"/>
            <ac:picMk id="2" creationId="{2F007E8E-7E3C-7DAB-7CAD-08D5EAEE6948}"/>
          </ac:picMkLst>
        </pc:picChg>
        <pc:picChg chg="add del mod">
          <ac:chgData name="Nicholas Scaltrito" userId="S::nicholas@planetark.org::5f89ba4f-46a3-4ba7-ad79-10e5ed4f9ede" providerId="AD" clId="Web-{CAF7C0FA-285D-0ED8-DA45-4F12D716CF81}" dt="2022-08-30T05:12:49.930" v="169"/>
          <ac:picMkLst>
            <pc:docMk/>
            <pc:sldMk cId="3080616076" sldId="291"/>
            <ac:picMk id="4" creationId="{6AC0B704-0F54-ED79-317E-970155542771}"/>
          </ac:picMkLst>
        </pc:picChg>
        <pc:picChg chg="add mod">
          <ac:chgData name="Nicholas Scaltrito" userId="S::nicholas@planetark.org::5f89ba4f-46a3-4ba7-ad79-10e5ed4f9ede" providerId="AD" clId="Web-{CAF7C0FA-285D-0ED8-DA45-4F12D716CF81}" dt="2022-08-30T05:13:27.118" v="175" actId="1076"/>
          <ac:picMkLst>
            <pc:docMk/>
            <pc:sldMk cId="3080616076" sldId="291"/>
            <ac:picMk id="7" creationId="{5CB123FC-ECF0-4BEF-953F-DCC4B1482B6F}"/>
          </ac:picMkLst>
        </pc:picChg>
      </pc:sldChg>
      <pc:sldChg chg="addSp modSp">
        <pc:chgData name="Nicholas Scaltrito" userId="S::nicholas@planetark.org::5f89ba4f-46a3-4ba7-ad79-10e5ed4f9ede" providerId="AD" clId="Web-{CAF7C0FA-285D-0ED8-DA45-4F12D716CF81}" dt="2022-08-30T04:28:33.240" v="18" actId="20577"/>
        <pc:sldMkLst>
          <pc:docMk/>
          <pc:sldMk cId="2554789131" sldId="292"/>
        </pc:sldMkLst>
        <pc:spChg chg="mod">
          <ac:chgData name="Nicholas Scaltrito" userId="S::nicholas@planetark.org::5f89ba4f-46a3-4ba7-ad79-10e5ed4f9ede" providerId="AD" clId="Web-{CAF7C0FA-285D-0ED8-DA45-4F12D716CF81}" dt="2022-08-30T04:28:33.240" v="18" actId="20577"/>
          <ac:spMkLst>
            <pc:docMk/>
            <pc:sldMk cId="2554789131" sldId="292"/>
            <ac:spMk id="14" creationId="{F3CBBF77-C5CB-7942-BC60-D46AFC308261}"/>
          </ac:spMkLst>
        </pc:spChg>
        <pc:picChg chg="add mod">
          <ac:chgData name="Nicholas Scaltrito" userId="S::nicholas@planetark.org::5f89ba4f-46a3-4ba7-ad79-10e5ed4f9ede" providerId="AD" clId="Web-{CAF7C0FA-285D-0ED8-DA45-4F12D716CF81}" dt="2022-08-30T04:28:28.412" v="16" actId="14100"/>
          <ac:picMkLst>
            <pc:docMk/>
            <pc:sldMk cId="2554789131" sldId="292"/>
            <ac:picMk id="2" creationId="{BEEF359E-0082-9A39-8850-F972C99EFC20}"/>
          </ac:picMkLst>
        </pc:picChg>
      </pc:sldChg>
      <pc:sldChg chg="modSp">
        <pc:chgData name="Nicholas Scaltrito" userId="S::nicholas@planetark.org::5f89ba4f-46a3-4ba7-ad79-10e5ed4f9ede" providerId="AD" clId="Web-{CAF7C0FA-285D-0ED8-DA45-4F12D716CF81}" dt="2022-08-30T06:05:24.522" v="930" actId="20577"/>
        <pc:sldMkLst>
          <pc:docMk/>
          <pc:sldMk cId="1565649280" sldId="293"/>
        </pc:sldMkLst>
        <pc:spChg chg="mod">
          <ac:chgData name="Nicholas Scaltrito" userId="S::nicholas@planetark.org::5f89ba4f-46a3-4ba7-ad79-10e5ed4f9ede" providerId="AD" clId="Web-{CAF7C0FA-285D-0ED8-DA45-4F12D716CF81}" dt="2022-08-30T06:05:24.522" v="930" actId="20577"/>
          <ac:spMkLst>
            <pc:docMk/>
            <pc:sldMk cId="1565649280" sldId="293"/>
            <ac:spMk id="3" creationId="{4C11D271-5362-418E-8BD0-A3767AE2EE95}"/>
          </ac:spMkLst>
        </pc:spChg>
        <pc:picChg chg="mod">
          <ac:chgData name="Nicholas Scaltrito" userId="S::nicholas@planetark.org::5f89ba4f-46a3-4ba7-ad79-10e5ed4f9ede" providerId="AD" clId="Web-{CAF7C0FA-285D-0ED8-DA45-4F12D716CF81}" dt="2022-08-30T05:56:48.900" v="845" actId="1076"/>
          <ac:picMkLst>
            <pc:docMk/>
            <pc:sldMk cId="1565649280" sldId="293"/>
            <ac:picMk id="14" creationId="{CE94CE78-C92B-C942-A32D-CECC96F39046}"/>
          </ac:picMkLst>
        </pc:picChg>
      </pc:sldChg>
      <pc:sldChg chg="modSp">
        <pc:chgData name="Nicholas Scaltrito" userId="S::nicholas@planetark.org::5f89ba4f-46a3-4ba7-ad79-10e5ed4f9ede" providerId="AD" clId="Web-{CAF7C0FA-285D-0ED8-DA45-4F12D716CF81}" dt="2022-08-30T05:20:56.457" v="288" actId="20577"/>
        <pc:sldMkLst>
          <pc:docMk/>
          <pc:sldMk cId="2043879056" sldId="294"/>
        </pc:sldMkLst>
        <pc:spChg chg="mod">
          <ac:chgData name="Nicholas Scaltrito" userId="S::nicholas@planetark.org::5f89ba4f-46a3-4ba7-ad79-10e5ed4f9ede" providerId="AD" clId="Web-{CAF7C0FA-285D-0ED8-DA45-4F12D716CF81}" dt="2022-08-30T05:20:56.457" v="288" actId="20577"/>
          <ac:spMkLst>
            <pc:docMk/>
            <pc:sldMk cId="2043879056" sldId="294"/>
            <ac:spMk id="3" creationId="{5BEB81D5-BC22-49BA-9B29-88E8FD9E71F2}"/>
          </ac:spMkLst>
        </pc:spChg>
      </pc:sldChg>
      <pc:sldChg chg="addSp delSp modSp">
        <pc:chgData name="Nicholas Scaltrito" userId="S::nicholas@planetark.org::5f89ba4f-46a3-4ba7-ad79-10e5ed4f9ede" providerId="AD" clId="Web-{CAF7C0FA-285D-0ED8-DA45-4F12D716CF81}" dt="2022-08-30T05:29:39.829" v="483" actId="14100"/>
        <pc:sldMkLst>
          <pc:docMk/>
          <pc:sldMk cId="436963210" sldId="295"/>
        </pc:sldMkLst>
        <pc:spChg chg="mod">
          <ac:chgData name="Nicholas Scaltrito" userId="S::nicholas@planetark.org::5f89ba4f-46a3-4ba7-ad79-10e5ed4f9ede" providerId="AD" clId="Web-{CAF7C0FA-285D-0ED8-DA45-4F12D716CF81}" dt="2022-08-30T05:29:39.829" v="483" actId="14100"/>
          <ac:spMkLst>
            <pc:docMk/>
            <pc:sldMk cId="436963210" sldId="295"/>
            <ac:spMk id="3" creationId="{9ADF89D7-BB85-4E60-BFA9-E8358E0D407B}"/>
          </ac:spMkLst>
        </pc:spChg>
        <pc:spChg chg="mod">
          <ac:chgData name="Nicholas Scaltrito" userId="S::nicholas@planetark.org::5f89ba4f-46a3-4ba7-ad79-10e5ed4f9ede" providerId="AD" clId="Web-{CAF7C0FA-285D-0ED8-DA45-4F12D716CF81}" dt="2022-08-30T05:25:16.511" v="364" actId="14100"/>
          <ac:spMkLst>
            <pc:docMk/>
            <pc:sldMk cId="436963210" sldId="295"/>
            <ac:spMk id="7" creationId="{9594AD31-40C7-49D8-B8F0-10DA6358EE98}"/>
          </ac:spMkLst>
        </pc:spChg>
        <pc:spChg chg="mod">
          <ac:chgData name="Nicholas Scaltrito" userId="S::nicholas@planetark.org::5f89ba4f-46a3-4ba7-ad79-10e5ed4f9ede" providerId="AD" clId="Web-{CAF7C0FA-285D-0ED8-DA45-4F12D716CF81}" dt="2022-08-30T05:25:04.932" v="359" actId="14100"/>
          <ac:spMkLst>
            <pc:docMk/>
            <pc:sldMk cId="436963210" sldId="295"/>
            <ac:spMk id="9" creationId="{A090720A-7DBD-4723-BD3B-1BE75D37AB72}"/>
          </ac:spMkLst>
        </pc:spChg>
        <pc:picChg chg="add del mod">
          <ac:chgData name="Nicholas Scaltrito" userId="S::nicholas@planetark.org::5f89ba4f-46a3-4ba7-ad79-10e5ed4f9ede" providerId="AD" clId="Web-{CAF7C0FA-285D-0ED8-DA45-4F12D716CF81}" dt="2022-08-30T05:29:01.750" v="443"/>
          <ac:picMkLst>
            <pc:docMk/>
            <pc:sldMk cId="436963210" sldId="295"/>
            <ac:picMk id="4" creationId="{43FA8D3A-E5EF-7420-5401-93D80DBFCC22}"/>
          </ac:picMkLst>
        </pc:picChg>
        <pc:picChg chg="del">
          <ac:chgData name="Nicholas Scaltrito" userId="S::nicholas@planetark.org::5f89ba4f-46a3-4ba7-ad79-10e5ed4f9ede" providerId="AD" clId="Web-{CAF7C0FA-285D-0ED8-DA45-4F12D716CF81}" dt="2022-08-30T05:25:14.089" v="363"/>
          <ac:picMkLst>
            <pc:docMk/>
            <pc:sldMk cId="436963210" sldId="295"/>
            <ac:picMk id="6" creationId="{4F12DA7F-A37A-F041-BD34-574EEA31D909}"/>
          </ac:picMkLst>
        </pc:picChg>
        <pc:picChg chg="add">
          <ac:chgData name="Nicholas Scaltrito" userId="S::nicholas@planetark.org::5f89ba4f-46a3-4ba7-ad79-10e5ed4f9ede" providerId="AD" clId="Web-{CAF7C0FA-285D-0ED8-DA45-4F12D716CF81}" dt="2022-08-30T05:29:06.891" v="444"/>
          <ac:picMkLst>
            <pc:docMk/>
            <pc:sldMk cId="436963210" sldId="295"/>
            <ac:picMk id="8" creationId="{80A02018-91A8-6FF6-40B4-DB1547031E0E}"/>
          </ac:picMkLst>
        </pc:picChg>
      </pc:sldChg>
      <pc:sldChg chg="del">
        <pc:chgData name="Nicholas Scaltrito" userId="S::nicholas@planetark.org::5f89ba4f-46a3-4ba7-ad79-10e5ed4f9ede" providerId="AD" clId="Web-{CAF7C0FA-285D-0ED8-DA45-4F12D716CF81}" dt="2022-08-30T04:29:49.601" v="19"/>
        <pc:sldMkLst>
          <pc:docMk/>
          <pc:sldMk cId="4047422939" sldId="301"/>
        </pc:sldMkLst>
      </pc:sldChg>
      <pc:sldChg chg="del">
        <pc:chgData name="Nicholas Scaltrito" userId="S::nicholas@planetark.org::5f89ba4f-46a3-4ba7-ad79-10e5ed4f9ede" providerId="AD" clId="Web-{CAF7C0FA-285D-0ED8-DA45-4F12D716CF81}" dt="2022-08-30T04:29:51.369" v="20"/>
        <pc:sldMkLst>
          <pc:docMk/>
          <pc:sldMk cId="510703998" sldId="303"/>
        </pc:sldMkLst>
      </pc:sldChg>
      <pc:sldChg chg="del">
        <pc:chgData name="Nicholas Scaltrito" userId="S::nicholas@planetark.org::5f89ba4f-46a3-4ba7-ad79-10e5ed4f9ede" providerId="AD" clId="Web-{CAF7C0FA-285D-0ED8-DA45-4F12D716CF81}" dt="2022-08-30T04:29:53.055" v="21"/>
        <pc:sldMkLst>
          <pc:docMk/>
          <pc:sldMk cId="1998619020" sldId="304"/>
        </pc:sldMkLst>
      </pc:sldChg>
      <pc:sldChg chg="del">
        <pc:chgData name="Nicholas Scaltrito" userId="S::nicholas@planetark.org::5f89ba4f-46a3-4ba7-ad79-10e5ed4f9ede" providerId="AD" clId="Web-{CAF7C0FA-285D-0ED8-DA45-4F12D716CF81}" dt="2022-08-30T04:29:53.836" v="22"/>
        <pc:sldMkLst>
          <pc:docMk/>
          <pc:sldMk cId="2163019407" sldId="305"/>
        </pc:sldMkLst>
      </pc:sldChg>
      <pc:sldChg chg="modSp del">
        <pc:chgData name="Nicholas Scaltrito" userId="S::nicholas@planetark.org::5f89ba4f-46a3-4ba7-ad79-10e5ed4f9ede" providerId="AD" clId="Web-{CAF7C0FA-285D-0ED8-DA45-4F12D716CF81}" dt="2022-08-30T05:50:32.782" v="781"/>
        <pc:sldMkLst>
          <pc:docMk/>
          <pc:sldMk cId="2632126108" sldId="306"/>
        </pc:sldMkLst>
        <pc:spChg chg="mod">
          <ac:chgData name="Nicholas Scaltrito" userId="S::nicholas@planetark.org::5f89ba4f-46a3-4ba7-ad79-10e5ed4f9ede" providerId="AD" clId="Web-{CAF7C0FA-285D-0ED8-DA45-4F12D716CF81}" dt="2022-08-30T04:30:08.539" v="24" actId="20577"/>
          <ac:spMkLst>
            <pc:docMk/>
            <pc:sldMk cId="2632126108" sldId="306"/>
            <ac:spMk id="9" creationId="{A090720A-7DBD-4723-BD3B-1BE75D37AB72}"/>
          </ac:spMkLst>
        </pc:spChg>
      </pc:sldChg>
      <pc:sldChg chg="addSp delSp modSp del">
        <pc:chgData name="Nicholas Scaltrito" userId="S::nicholas@planetark.org::5f89ba4f-46a3-4ba7-ad79-10e5ed4f9ede" providerId="AD" clId="Web-{CAF7C0FA-285D-0ED8-DA45-4F12D716CF81}" dt="2022-08-30T05:42:15.520" v="514"/>
        <pc:sldMkLst>
          <pc:docMk/>
          <pc:sldMk cId="44425609" sldId="308"/>
        </pc:sldMkLst>
        <pc:spChg chg="mod">
          <ac:chgData name="Nicholas Scaltrito" userId="S::nicholas@planetark.org::5f89ba4f-46a3-4ba7-ad79-10e5ed4f9ede" providerId="AD" clId="Web-{CAF7C0FA-285D-0ED8-DA45-4F12D716CF81}" dt="2022-08-30T05:41:38.050" v="511" actId="20577"/>
          <ac:spMkLst>
            <pc:docMk/>
            <pc:sldMk cId="44425609" sldId="308"/>
            <ac:spMk id="3" creationId="{5BEB81D5-BC22-49BA-9B29-88E8FD9E71F2}"/>
          </ac:spMkLst>
        </pc:spChg>
        <pc:spChg chg="add del mod">
          <ac:chgData name="Nicholas Scaltrito" userId="S::nicholas@planetark.org::5f89ba4f-46a3-4ba7-ad79-10e5ed4f9ede" providerId="AD" clId="Web-{CAF7C0FA-285D-0ED8-DA45-4F12D716CF81}" dt="2022-08-30T05:41:34.206" v="505"/>
          <ac:spMkLst>
            <pc:docMk/>
            <pc:sldMk cId="44425609" sldId="308"/>
            <ac:spMk id="7" creationId="{D7341BC9-FDD9-62D4-B389-D8FE014DC625}"/>
          </ac:spMkLst>
        </pc:spChg>
      </pc:sldChg>
      <pc:sldChg chg="addSp modSp add replId">
        <pc:chgData name="Nicholas Scaltrito" userId="S::nicholas@planetark.org::5f89ba4f-46a3-4ba7-ad79-10e5ed4f9ede" providerId="AD" clId="Web-{CAF7C0FA-285D-0ED8-DA45-4F12D716CF81}" dt="2022-08-30T05:28:58.672" v="442" actId="1076"/>
        <pc:sldMkLst>
          <pc:docMk/>
          <pc:sldMk cId="1351077661" sldId="311"/>
        </pc:sldMkLst>
        <pc:spChg chg="mod">
          <ac:chgData name="Nicholas Scaltrito" userId="S::nicholas@planetark.org::5f89ba4f-46a3-4ba7-ad79-10e5ed4f9ede" providerId="AD" clId="Web-{CAF7C0FA-285D-0ED8-DA45-4F12D716CF81}" dt="2022-08-30T05:28:43.437" v="436" actId="14100"/>
          <ac:spMkLst>
            <pc:docMk/>
            <pc:sldMk cId="1351077661" sldId="311"/>
            <ac:spMk id="3" creationId="{9ADF89D7-BB85-4E60-BFA9-E8358E0D407B}"/>
          </ac:spMkLst>
        </pc:spChg>
        <pc:picChg chg="add mod">
          <ac:chgData name="Nicholas Scaltrito" userId="S::nicholas@planetark.org::5f89ba4f-46a3-4ba7-ad79-10e5ed4f9ede" providerId="AD" clId="Web-{CAF7C0FA-285D-0ED8-DA45-4F12D716CF81}" dt="2022-08-30T05:28:58.672" v="442" actId="1076"/>
          <ac:picMkLst>
            <pc:docMk/>
            <pc:sldMk cId="1351077661" sldId="311"/>
            <ac:picMk id="4" creationId="{DA9A0F69-C36B-8EFC-E914-E2585A252A98}"/>
          </ac:picMkLst>
        </pc:picChg>
      </pc:sldChg>
      <pc:sldChg chg="modSp add ord replId">
        <pc:chgData name="Nicholas Scaltrito" userId="S::nicholas@planetark.org::5f89ba4f-46a3-4ba7-ad79-10e5ed4f9ede" providerId="AD" clId="Web-{CAF7C0FA-285D-0ED8-DA45-4F12D716CF81}" dt="2022-08-30T05:50:08.344" v="777" actId="14100"/>
        <pc:sldMkLst>
          <pc:docMk/>
          <pc:sldMk cId="3551558045" sldId="312"/>
        </pc:sldMkLst>
        <pc:spChg chg="mod">
          <ac:chgData name="Nicholas Scaltrito" userId="S::nicholas@planetark.org::5f89ba4f-46a3-4ba7-ad79-10e5ed4f9ede" providerId="AD" clId="Web-{CAF7C0FA-285D-0ED8-DA45-4F12D716CF81}" dt="2022-08-30T05:50:08.344" v="777" actId="14100"/>
          <ac:spMkLst>
            <pc:docMk/>
            <pc:sldMk cId="3551558045" sldId="312"/>
            <ac:spMk id="3" creationId="{5BEB81D5-BC22-49BA-9B29-88E8FD9E71F2}"/>
          </ac:spMkLst>
        </pc:spChg>
      </pc:sldChg>
      <pc:sldChg chg="modSp add replId">
        <pc:chgData name="Nicholas Scaltrito" userId="S::nicholas@planetark.org::5f89ba4f-46a3-4ba7-ad79-10e5ed4f9ede" providerId="AD" clId="Web-{CAF7C0FA-285D-0ED8-DA45-4F12D716CF81}" dt="2022-08-30T05:49:58.172" v="773" actId="1076"/>
        <pc:sldMkLst>
          <pc:docMk/>
          <pc:sldMk cId="4229067022" sldId="313"/>
        </pc:sldMkLst>
        <pc:spChg chg="mod">
          <ac:chgData name="Nicholas Scaltrito" userId="S::nicholas@planetark.org::5f89ba4f-46a3-4ba7-ad79-10e5ed4f9ede" providerId="AD" clId="Web-{CAF7C0FA-285D-0ED8-DA45-4F12D716CF81}" dt="2022-08-30T05:49:58.172" v="773" actId="1076"/>
          <ac:spMkLst>
            <pc:docMk/>
            <pc:sldMk cId="4229067022" sldId="313"/>
            <ac:spMk id="3" creationId="{5BEB81D5-BC22-49BA-9B29-88E8FD9E71F2}"/>
          </ac:spMkLst>
        </pc:spChg>
      </pc:sldChg>
      <pc:sldChg chg="modSp add ord replId">
        <pc:chgData name="Nicholas Scaltrito" userId="S::nicholas@planetark.org::5f89ba4f-46a3-4ba7-ad79-10e5ed4f9ede" providerId="AD" clId="Web-{CAF7C0FA-285D-0ED8-DA45-4F12D716CF81}" dt="2022-08-30T05:53:03.489" v="812" actId="20577"/>
        <pc:sldMkLst>
          <pc:docMk/>
          <pc:sldMk cId="1276788286" sldId="314"/>
        </pc:sldMkLst>
        <pc:spChg chg="mod">
          <ac:chgData name="Nicholas Scaltrito" userId="S::nicholas@planetark.org::5f89ba4f-46a3-4ba7-ad79-10e5ed4f9ede" providerId="AD" clId="Web-{CAF7C0FA-285D-0ED8-DA45-4F12D716CF81}" dt="2022-08-30T05:53:03.489" v="812" actId="20577"/>
          <ac:spMkLst>
            <pc:docMk/>
            <pc:sldMk cId="1276788286" sldId="314"/>
            <ac:spMk id="3" creationId="{9ADF89D7-BB85-4E60-BFA9-E8358E0D407B}"/>
          </ac:spMkLst>
        </pc:spChg>
        <pc:spChg chg="mod">
          <ac:chgData name="Nicholas Scaltrito" userId="S::nicholas@planetark.org::5f89ba4f-46a3-4ba7-ad79-10e5ed4f9ede" providerId="AD" clId="Web-{CAF7C0FA-285D-0ED8-DA45-4F12D716CF81}" dt="2022-08-30T05:50:30.313" v="780" actId="20577"/>
          <ac:spMkLst>
            <pc:docMk/>
            <pc:sldMk cId="1276788286" sldId="314"/>
            <ac:spMk id="9" creationId="{A090720A-7DBD-4723-BD3B-1BE75D37AB72}"/>
          </ac:spMkLst>
        </pc:spChg>
      </pc:sldChg>
      <pc:sldChg chg="modSp add replId">
        <pc:chgData name="Nicholas Scaltrito" userId="S::nicholas@planetark.org::5f89ba4f-46a3-4ba7-ad79-10e5ed4f9ede" providerId="AD" clId="Web-{CAF7C0FA-285D-0ED8-DA45-4F12D716CF81}" dt="2022-08-30T05:54:57.632" v="844" actId="20577"/>
        <pc:sldMkLst>
          <pc:docMk/>
          <pc:sldMk cId="2922987952" sldId="315"/>
        </pc:sldMkLst>
        <pc:spChg chg="mod">
          <ac:chgData name="Nicholas Scaltrito" userId="S::nicholas@planetark.org::5f89ba4f-46a3-4ba7-ad79-10e5ed4f9ede" providerId="AD" clId="Web-{CAF7C0FA-285D-0ED8-DA45-4F12D716CF81}" dt="2022-08-30T05:54:57.632" v="844" actId="20577"/>
          <ac:spMkLst>
            <pc:docMk/>
            <pc:sldMk cId="2922987952" sldId="315"/>
            <ac:spMk id="3" creationId="{9ADF89D7-BB85-4E60-BFA9-E8358E0D407B}"/>
          </ac:spMkLst>
        </pc:spChg>
      </pc:sldChg>
    </pc:docChg>
  </pc:docChgLst>
  <pc:docChgLst>
    <pc:chgData name="Hailey Durham" userId="S::hailey.durham@planetark.org::e7116dd4-47fb-4e16-8b5c-a6504b08cae0" providerId="AD" clId="Web-{06C47E51-44C9-3698-6BB0-5F3A77FD485A}"/>
    <pc:docChg chg="addSld delSld modSld sldOrd">
      <pc:chgData name="Hailey Durham" userId="S::hailey.durham@planetark.org::e7116dd4-47fb-4e16-8b5c-a6504b08cae0" providerId="AD" clId="Web-{06C47E51-44C9-3698-6BB0-5F3A77FD485A}" dt="2023-08-21T06:29:22.566" v="274" actId="1076"/>
      <pc:docMkLst>
        <pc:docMk/>
      </pc:docMkLst>
      <pc:sldChg chg="addSp modSp">
        <pc:chgData name="Hailey Durham" userId="S::hailey.durham@planetark.org::e7116dd4-47fb-4e16-8b5c-a6504b08cae0" providerId="AD" clId="Web-{06C47E51-44C9-3698-6BB0-5F3A77FD485A}" dt="2023-08-21T04:48:00.059" v="146" actId="20577"/>
        <pc:sldMkLst>
          <pc:docMk/>
          <pc:sldMk cId="109857222" sldId="256"/>
        </pc:sldMkLst>
        <pc:spChg chg="add mod">
          <ac:chgData name="Hailey Durham" userId="S::hailey.durham@planetark.org::e7116dd4-47fb-4e16-8b5c-a6504b08cae0" providerId="AD" clId="Web-{06C47E51-44C9-3698-6BB0-5F3A77FD485A}" dt="2023-08-21T04:48:00.059" v="146" actId="20577"/>
          <ac:spMkLst>
            <pc:docMk/>
            <pc:sldMk cId="109857222" sldId="256"/>
            <ac:spMk id="7" creationId="{F562B6B0-ABB0-B513-428B-71F6A4A112ED}"/>
          </ac:spMkLst>
        </pc:spChg>
        <pc:picChg chg="add mod">
          <ac:chgData name="Hailey Durham" userId="S::hailey.durham@planetark.org::e7116dd4-47fb-4e16-8b5c-a6504b08cae0" providerId="AD" clId="Web-{06C47E51-44C9-3698-6BB0-5F3A77FD485A}" dt="2023-08-21T04:35:04.452" v="102" actId="1076"/>
          <ac:picMkLst>
            <pc:docMk/>
            <pc:sldMk cId="109857222" sldId="256"/>
            <ac:picMk id="5" creationId="{95B440AC-79EB-977E-4895-E9C443334A03}"/>
          </ac:picMkLst>
        </pc:picChg>
      </pc:sldChg>
      <pc:sldChg chg="delSp modSp del ord">
        <pc:chgData name="Hailey Durham" userId="S::hailey.durham@planetark.org::e7116dd4-47fb-4e16-8b5c-a6504b08cae0" providerId="AD" clId="Web-{06C47E51-44C9-3698-6BB0-5F3A77FD485A}" dt="2023-08-21T06:28:33.861" v="247"/>
        <pc:sldMkLst>
          <pc:docMk/>
          <pc:sldMk cId="847363552" sldId="268"/>
        </pc:sldMkLst>
        <pc:spChg chg="mod">
          <ac:chgData name="Hailey Durham" userId="S::hailey.durham@planetark.org::e7116dd4-47fb-4e16-8b5c-a6504b08cae0" providerId="AD" clId="Web-{06C47E51-44C9-3698-6BB0-5F3A77FD485A}" dt="2023-08-21T05:02:29.777" v="159" actId="1076"/>
          <ac:spMkLst>
            <pc:docMk/>
            <pc:sldMk cId="847363552" sldId="268"/>
            <ac:spMk id="4" creationId="{EF1F1F25-33D5-C0D9-B900-1C9E464A67EC}"/>
          </ac:spMkLst>
        </pc:spChg>
        <pc:spChg chg="mod">
          <ac:chgData name="Hailey Durham" userId="S::hailey.durham@planetark.org::e7116dd4-47fb-4e16-8b5c-a6504b08cae0" providerId="AD" clId="Web-{06C47E51-44C9-3698-6BB0-5F3A77FD485A}" dt="2023-08-21T06:28:19.172" v="246" actId="20577"/>
          <ac:spMkLst>
            <pc:docMk/>
            <pc:sldMk cId="847363552" sldId="268"/>
            <ac:spMk id="18" creationId="{35292EE6-5746-4D2A-B004-268A82E60694}"/>
          </ac:spMkLst>
        </pc:spChg>
        <pc:picChg chg="del mod">
          <ac:chgData name="Hailey Durham" userId="S::hailey.durham@planetark.org::e7116dd4-47fb-4e16-8b5c-a6504b08cae0" providerId="AD" clId="Web-{06C47E51-44C9-3698-6BB0-5F3A77FD485A}" dt="2023-08-21T06:26:04.105" v="191"/>
          <ac:picMkLst>
            <pc:docMk/>
            <pc:sldMk cId="847363552" sldId="268"/>
            <ac:picMk id="2" creationId="{9023531F-DE25-8D15-FA8A-5B6D3FE55881}"/>
          </ac:picMkLst>
        </pc:picChg>
        <pc:picChg chg="mod">
          <ac:chgData name="Hailey Durham" userId="S::hailey.durham@planetark.org::e7116dd4-47fb-4e16-8b5c-a6504b08cae0" providerId="AD" clId="Web-{06C47E51-44C9-3698-6BB0-5F3A77FD485A}" dt="2023-08-21T05:04:03.859" v="162" actId="1076"/>
          <ac:picMkLst>
            <pc:docMk/>
            <pc:sldMk cId="847363552" sldId="268"/>
            <ac:picMk id="3" creationId="{D1581379-558E-A1CB-F5D0-912485125217}"/>
          </ac:picMkLst>
        </pc:picChg>
      </pc:sldChg>
      <pc:sldChg chg="modSp ord">
        <pc:chgData name="Hailey Durham" userId="S::hailey.durham@planetark.org::e7116dd4-47fb-4e16-8b5c-a6504b08cae0" providerId="AD" clId="Web-{06C47E51-44C9-3698-6BB0-5F3A77FD485A}" dt="2023-08-21T04:30:27.599" v="97" actId="20577"/>
        <pc:sldMkLst>
          <pc:docMk/>
          <pc:sldMk cId="2356436064" sldId="269"/>
        </pc:sldMkLst>
        <pc:spChg chg="mod">
          <ac:chgData name="Hailey Durham" userId="S::hailey.durham@planetark.org::e7116dd4-47fb-4e16-8b5c-a6504b08cae0" providerId="AD" clId="Web-{06C47E51-44C9-3698-6BB0-5F3A77FD485A}" dt="2023-08-21T04:30:27.599" v="97" actId="20577"/>
          <ac:spMkLst>
            <pc:docMk/>
            <pc:sldMk cId="2356436064" sldId="269"/>
            <ac:spMk id="4" creationId="{72241203-A3A5-9F37-F521-2F56F7E8F927}"/>
          </ac:spMkLst>
        </pc:spChg>
      </pc:sldChg>
      <pc:sldChg chg="modSp ord">
        <pc:chgData name="Hailey Durham" userId="S::hailey.durham@planetark.org::e7116dd4-47fb-4e16-8b5c-a6504b08cae0" providerId="AD" clId="Web-{06C47E51-44C9-3698-6BB0-5F3A77FD485A}" dt="2023-08-21T06:22:40.566" v="187" actId="20577"/>
        <pc:sldMkLst>
          <pc:docMk/>
          <pc:sldMk cId="3062451213" sldId="272"/>
        </pc:sldMkLst>
        <pc:spChg chg="mod">
          <ac:chgData name="Hailey Durham" userId="S::hailey.durham@planetark.org::e7116dd4-47fb-4e16-8b5c-a6504b08cae0" providerId="AD" clId="Web-{06C47E51-44C9-3698-6BB0-5F3A77FD485A}" dt="2023-08-21T06:22:40.566" v="187" actId="20577"/>
          <ac:spMkLst>
            <pc:docMk/>
            <pc:sldMk cId="3062451213" sldId="272"/>
            <ac:spMk id="5" creationId="{29B1BFE3-3733-4D2B-8314-2E3DE4FFAA28}"/>
          </ac:spMkLst>
        </pc:spChg>
      </pc:sldChg>
      <pc:sldChg chg="modSp ord">
        <pc:chgData name="Hailey Durham" userId="S::hailey.durham@planetark.org::e7116dd4-47fb-4e16-8b5c-a6504b08cae0" providerId="AD" clId="Web-{06C47E51-44C9-3698-6BB0-5F3A77FD485A}" dt="2023-08-21T04:30:15.598" v="94" actId="20577"/>
        <pc:sldMkLst>
          <pc:docMk/>
          <pc:sldMk cId="1327224162" sldId="278"/>
        </pc:sldMkLst>
        <pc:spChg chg="mod">
          <ac:chgData name="Hailey Durham" userId="S::hailey.durham@planetark.org::e7116dd4-47fb-4e16-8b5c-a6504b08cae0" providerId="AD" clId="Web-{06C47E51-44C9-3698-6BB0-5F3A77FD485A}" dt="2023-08-21T04:30:15.598" v="94" actId="20577"/>
          <ac:spMkLst>
            <pc:docMk/>
            <pc:sldMk cId="1327224162" sldId="278"/>
            <ac:spMk id="5" creationId="{5A706633-6662-E010-10AA-F1D732091734}"/>
          </ac:spMkLst>
        </pc:spChg>
      </pc:sldChg>
      <pc:sldChg chg="modSp">
        <pc:chgData name="Hailey Durham" userId="S::hailey.durham@planetark.org::e7116dd4-47fb-4e16-8b5c-a6504b08cae0" providerId="AD" clId="Web-{06C47E51-44C9-3698-6BB0-5F3A77FD485A}" dt="2023-08-21T04:27:40.452" v="55" actId="20577"/>
        <pc:sldMkLst>
          <pc:docMk/>
          <pc:sldMk cId="355407907" sldId="279"/>
        </pc:sldMkLst>
        <pc:spChg chg="mod">
          <ac:chgData name="Hailey Durham" userId="S::hailey.durham@planetark.org::e7116dd4-47fb-4e16-8b5c-a6504b08cae0" providerId="AD" clId="Web-{06C47E51-44C9-3698-6BB0-5F3A77FD485A}" dt="2023-08-21T04:27:40.452" v="55" actId="20577"/>
          <ac:spMkLst>
            <pc:docMk/>
            <pc:sldMk cId="355407907" sldId="279"/>
            <ac:spMk id="9" creationId="{5B920C47-C3C9-A784-B593-65678C809627}"/>
          </ac:spMkLst>
        </pc:spChg>
      </pc:sldChg>
      <pc:sldChg chg="modSp ord">
        <pc:chgData name="Hailey Durham" userId="S::hailey.durham@planetark.org::e7116dd4-47fb-4e16-8b5c-a6504b08cae0" providerId="AD" clId="Web-{06C47E51-44C9-3698-6BB0-5F3A77FD485A}" dt="2023-08-21T06:22:26.956" v="181" actId="20577"/>
        <pc:sldMkLst>
          <pc:docMk/>
          <pc:sldMk cId="2548740774" sldId="281"/>
        </pc:sldMkLst>
        <pc:spChg chg="mod">
          <ac:chgData name="Hailey Durham" userId="S::hailey.durham@planetark.org::e7116dd4-47fb-4e16-8b5c-a6504b08cae0" providerId="AD" clId="Web-{06C47E51-44C9-3698-6BB0-5F3A77FD485A}" dt="2023-08-21T06:22:26.956" v="181" actId="20577"/>
          <ac:spMkLst>
            <pc:docMk/>
            <pc:sldMk cId="2548740774" sldId="281"/>
            <ac:spMk id="7" creationId="{B462E1A0-9A5A-0B64-8168-85D62E209FFA}"/>
          </ac:spMkLst>
        </pc:spChg>
      </pc:sldChg>
      <pc:sldChg chg="modSp ord">
        <pc:chgData name="Hailey Durham" userId="S::hailey.durham@planetark.org::e7116dd4-47fb-4e16-8b5c-a6504b08cae0" providerId="AD" clId="Web-{06C47E51-44C9-3698-6BB0-5F3A77FD485A}" dt="2023-08-21T06:22:34.284" v="183" actId="20577"/>
        <pc:sldMkLst>
          <pc:docMk/>
          <pc:sldMk cId="3005074068" sldId="284"/>
        </pc:sldMkLst>
        <pc:spChg chg="mod">
          <ac:chgData name="Hailey Durham" userId="S::hailey.durham@planetark.org::e7116dd4-47fb-4e16-8b5c-a6504b08cae0" providerId="AD" clId="Web-{06C47E51-44C9-3698-6BB0-5F3A77FD485A}" dt="2023-08-21T06:22:34.284" v="183" actId="20577"/>
          <ac:spMkLst>
            <pc:docMk/>
            <pc:sldMk cId="3005074068" sldId="284"/>
            <ac:spMk id="4" creationId="{5BE71B2A-A3B5-D3C1-9179-9D3A95B4C7D6}"/>
          </ac:spMkLst>
        </pc:spChg>
      </pc:sldChg>
      <pc:sldChg chg="modSp ord">
        <pc:chgData name="Hailey Durham" userId="S::hailey.durham@planetark.org::e7116dd4-47fb-4e16-8b5c-a6504b08cae0" providerId="AD" clId="Web-{06C47E51-44C9-3698-6BB0-5F3A77FD485A}" dt="2023-08-21T04:30:38.631" v="99" actId="20577"/>
        <pc:sldMkLst>
          <pc:docMk/>
          <pc:sldMk cId="1700743921" sldId="286"/>
        </pc:sldMkLst>
        <pc:spChg chg="mod">
          <ac:chgData name="Hailey Durham" userId="S::hailey.durham@planetark.org::e7116dd4-47fb-4e16-8b5c-a6504b08cae0" providerId="AD" clId="Web-{06C47E51-44C9-3698-6BB0-5F3A77FD485A}" dt="2023-08-21T04:30:38.631" v="99" actId="20577"/>
          <ac:spMkLst>
            <pc:docMk/>
            <pc:sldMk cId="1700743921" sldId="286"/>
            <ac:spMk id="4" creationId="{1EB18C9D-C477-5E71-C9EC-668300526F64}"/>
          </ac:spMkLst>
        </pc:spChg>
      </pc:sldChg>
      <pc:sldChg chg="modSp ord">
        <pc:chgData name="Hailey Durham" userId="S::hailey.durham@planetark.org::e7116dd4-47fb-4e16-8b5c-a6504b08cae0" providerId="AD" clId="Web-{06C47E51-44C9-3698-6BB0-5F3A77FD485A}" dt="2023-08-21T04:28:36.298" v="71" actId="20577"/>
        <pc:sldMkLst>
          <pc:docMk/>
          <pc:sldMk cId="1191993767" sldId="288"/>
        </pc:sldMkLst>
        <pc:spChg chg="mod">
          <ac:chgData name="Hailey Durham" userId="S::hailey.durham@planetark.org::e7116dd4-47fb-4e16-8b5c-a6504b08cae0" providerId="AD" clId="Web-{06C47E51-44C9-3698-6BB0-5F3A77FD485A}" dt="2023-08-21T04:28:36.298" v="71" actId="20577"/>
          <ac:spMkLst>
            <pc:docMk/>
            <pc:sldMk cId="1191993767" sldId="288"/>
            <ac:spMk id="6" creationId="{B566EA84-9661-F6C7-726A-84D607FFF8C3}"/>
          </ac:spMkLst>
        </pc:spChg>
      </pc:sldChg>
      <pc:sldChg chg="modSp ord">
        <pc:chgData name="Hailey Durham" userId="S::hailey.durham@planetark.org::e7116dd4-47fb-4e16-8b5c-a6504b08cae0" providerId="AD" clId="Web-{06C47E51-44C9-3698-6BB0-5F3A77FD485A}" dt="2023-08-21T04:28:53.767" v="74" actId="20577"/>
        <pc:sldMkLst>
          <pc:docMk/>
          <pc:sldMk cId="1987429213" sldId="289"/>
        </pc:sldMkLst>
        <pc:spChg chg="mod">
          <ac:chgData name="Hailey Durham" userId="S::hailey.durham@planetark.org::e7116dd4-47fb-4e16-8b5c-a6504b08cae0" providerId="AD" clId="Web-{06C47E51-44C9-3698-6BB0-5F3A77FD485A}" dt="2023-08-21T04:28:53.767" v="74" actId="20577"/>
          <ac:spMkLst>
            <pc:docMk/>
            <pc:sldMk cId="1987429213" sldId="289"/>
            <ac:spMk id="5" creationId="{51535645-9FA1-0AF5-F495-ED4ABE251118}"/>
          </ac:spMkLst>
        </pc:spChg>
      </pc:sldChg>
      <pc:sldChg chg="ord">
        <pc:chgData name="Hailey Durham" userId="S::hailey.durham@planetark.org::e7116dd4-47fb-4e16-8b5c-a6504b08cae0" providerId="AD" clId="Web-{06C47E51-44C9-3698-6BB0-5F3A77FD485A}" dt="2023-08-21T04:25:06.837" v="24"/>
        <pc:sldMkLst>
          <pc:docMk/>
          <pc:sldMk cId="1138684807" sldId="290"/>
        </pc:sldMkLst>
      </pc:sldChg>
      <pc:sldChg chg="modSp ord">
        <pc:chgData name="Hailey Durham" userId="S::hailey.durham@planetark.org::e7116dd4-47fb-4e16-8b5c-a6504b08cae0" providerId="AD" clId="Web-{06C47E51-44C9-3698-6BB0-5F3A77FD485A}" dt="2023-08-21T04:30:23.380" v="95" actId="20577"/>
        <pc:sldMkLst>
          <pc:docMk/>
          <pc:sldMk cId="2554789131" sldId="292"/>
        </pc:sldMkLst>
        <pc:spChg chg="mod">
          <ac:chgData name="Hailey Durham" userId="S::hailey.durham@planetark.org::e7116dd4-47fb-4e16-8b5c-a6504b08cae0" providerId="AD" clId="Web-{06C47E51-44C9-3698-6BB0-5F3A77FD485A}" dt="2023-08-21T04:30:23.380" v="95" actId="20577"/>
          <ac:spMkLst>
            <pc:docMk/>
            <pc:sldMk cId="2554789131" sldId="292"/>
            <ac:spMk id="4" creationId="{5D4A800B-D8BB-2ACC-BD54-D84F5B39BE11}"/>
          </ac:spMkLst>
        </pc:spChg>
      </pc:sldChg>
      <pc:sldChg chg="ord">
        <pc:chgData name="Hailey Durham" userId="S::hailey.durham@planetark.org::e7116dd4-47fb-4e16-8b5c-a6504b08cae0" providerId="AD" clId="Web-{06C47E51-44C9-3698-6BB0-5F3A77FD485A}" dt="2023-08-21T06:25:26.057" v="189"/>
        <pc:sldMkLst>
          <pc:docMk/>
          <pc:sldMk cId="1565649280" sldId="293"/>
        </pc:sldMkLst>
      </pc:sldChg>
      <pc:sldChg chg="modSp ord">
        <pc:chgData name="Hailey Durham" userId="S::hailey.durham@planetark.org::e7116dd4-47fb-4e16-8b5c-a6504b08cae0" providerId="AD" clId="Web-{06C47E51-44C9-3698-6BB0-5F3A77FD485A}" dt="2023-08-21T04:20:55.688" v="3" actId="20577"/>
        <pc:sldMkLst>
          <pc:docMk/>
          <pc:sldMk cId="4099260087" sldId="316"/>
        </pc:sldMkLst>
        <pc:spChg chg="mod">
          <ac:chgData name="Hailey Durham" userId="S::hailey.durham@planetark.org::e7116dd4-47fb-4e16-8b5c-a6504b08cae0" providerId="AD" clId="Web-{06C47E51-44C9-3698-6BB0-5F3A77FD485A}" dt="2023-08-21T04:20:55.688" v="3" actId="20577"/>
          <ac:spMkLst>
            <pc:docMk/>
            <pc:sldMk cId="4099260087" sldId="316"/>
            <ac:spMk id="9" creationId="{F9858DEB-A8FA-C33D-C721-4D11F8DA58E3}"/>
          </ac:spMkLst>
        </pc:spChg>
      </pc:sldChg>
      <pc:sldChg chg="addSp modSp">
        <pc:chgData name="Hailey Durham" userId="S::hailey.durham@planetark.org::e7116dd4-47fb-4e16-8b5c-a6504b08cae0" providerId="AD" clId="Web-{06C47E51-44C9-3698-6BB0-5F3A77FD485A}" dt="2023-08-21T04:27:26.545" v="54" actId="1076"/>
        <pc:sldMkLst>
          <pc:docMk/>
          <pc:sldMk cId="321218958" sldId="317"/>
        </pc:sldMkLst>
        <pc:spChg chg="add mod">
          <ac:chgData name="Hailey Durham" userId="S::hailey.durham@planetark.org::e7116dd4-47fb-4e16-8b5c-a6504b08cae0" providerId="AD" clId="Web-{06C47E51-44C9-3698-6BB0-5F3A77FD485A}" dt="2023-08-21T04:27:26.545" v="54" actId="1076"/>
          <ac:spMkLst>
            <pc:docMk/>
            <pc:sldMk cId="321218958" sldId="317"/>
            <ac:spMk id="3" creationId="{A566A6D9-2A70-1BA1-94AC-5C41A6053BBD}"/>
          </ac:spMkLst>
        </pc:spChg>
      </pc:sldChg>
      <pc:sldChg chg="modSp">
        <pc:chgData name="Hailey Durham" userId="S::hailey.durham@planetark.org::e7116dd4-47fb-4e16-8b5c-a6504b08cae0" providerId="AD" clId="Web-{06C47E51-44C9-3698-6BB0-5F3A77FD485A}" dt="2023-08-21T04:28:03.953" v="62" actId="20577"/>
        <pc:sldMkLst>
          <pc:docMk/>
          <pc:sldMk cId="3161086619" sldId="325"/>
        </pc:sldMkLst>
        <pc:spChg chg="mod">
          <ac:chgData name="Hailey Durham" userId="S::hailey.durham@planetark.org::e7116dd4-47fb-4e16-8b5c-a6504b08cae0" providerId="AD" clId="Web-{06C47E51-44C9-3698-6BB0-5F3A77FD485A}" dt="2023-08-21T04:28:03.953" v="62" actId="20577"/>
          <ac:spMkLst>
            <pc:docMk/>
            <pc:sldMk cId="3161086619" sldId="325"/>
            <ac:spMk id="9" creationId="{B5233C44-B6D9-DCA2-898F-73B2E5EB5027}"/>
          </ac:spMkLst>
        </pc:spChg>
      </pc:sldChg>
      <pc:sldChg chg="modSp">
        <pc:chgData name="Hailey Durham" userId="S::hailey.durham@planetark.org::e7116dd4-47fb-4e16-8b5c-a6504b08cae0" providerId="AD" clId="Web-{06C47E51-44C9-3698-6BB0-5F3A77FD485A}" dt="2023-08-21T04:29:54.129" v="88" actId="20577"/>
        <pc:sldMkLst>
          <pc:docMk/>
          <pc:sldMk cId="801133238" sldId="326"/>
        </pc:sldMkLst>
        <pc:spChg chg="mod">
          <ac:chgData name="Hailey Durham" userId="S::hailey.durham@planetark.org::e7116dd4-47fb-4e16-8b5c-a6504b08cae0" providerId="AD" clId="Web-{06C47E51-44C9-3698-6BB0-5F3A77FD485A}" dt="2023-08-21T04:29:54.129" v="88" actId="20577"/>
          <ac:spMkLst>
            <pc:docMk/>
            <pc:sldMk cId="801133238" sldId="326"/>
            <ac:spMk id="8" creationId="{C0D1B5D7-1D4D-9F98-6ADF-B20D4452A6F4}"/>
          </ac:spMkLst>
        </pc:spChg>
      </pc:sldChg>
      <pc:sldChg chg="modSp">
        <pc:chgData name="Hailey Durham" userId="S::hailey.durham@planetark.org::e7116dd4-47fb-4e16-8b5c-a6504b08cae0" providerId="AD" clId="Web-{06C47E51-44C9-3698-6BB0-5F3A77FD485A}" dt="2023-08-21T04:30:07.786" v="93" actId="20577"/>
        <pc:sldMkLst>
          <pc:docMk/>
          <pc:sldMk cId="3039293906" sldId="327"/>
        </pc:sldMkLst>
        <pc:spChg chg="mod">
          <ac:chgData name="Hailey Durham" userId="S::hailey.durham@planetark.org::e7116dd4-47fb-4e16-8b5c-a6504b08cae0" providerId="AD" clId="Web-{06C47E51-44C9-3698-6BB0-5F3A77FD485A}" dt="2023-08-21T04:30:07.786" v="93" actId="20577"/>
          <ac:spMkLst>
            <pc:docMk/>
            <pc:sldMk cId="3039293906" sldId="327"/>
            <ac:spMk id="9" creationId="{032FA329-7551-D09C-F685-DD8A97C4CE29}"/>
          </ac:spMkLst>
        </pc:spChg>
      </pc:sldChg>
      <pc:sldChg chg="modSp ord">
        <pc:chgData name="Hailey Durham" userId="S::hailey.durham@planetark.org::e7116dd4-47fb-4e16-8b5c-a6504b08cae0" providerId="AD" clId="Web-{06C47E51-44C9-3698-6BB0-5F3A77FD485A}" dt="2023-08-21T04:28:19.250" v="66" actId="20577"/>
        <pc:sldMkLst>
          <pc:docMk/>
          <pc:sldMk cId="2357543091" sldId="328"/>
        </pc:sldMkLst>
        <pc:spChg chg="mod">
          <ac:chgData name="Hailey Durham" userId="S::hailey.durham@planetark.org::e7116dd4-47fb-4e16-8b5c-a6504b08cae0" providerId="AD" clId="Web-{06C47E51-44C9-3698-6BB0-5F3A77FD485A}" dt="2023-08-21T04:28:19.250" v="66" actId="20577"/>
          <ac:spMkLst>
            <pc:docMk/>
            <pc:sldMk cId="2357543091" sldId="328"/>
            <ac:spMk id="4" creationId="{567A9A4D-24D2-D047-3A43-0F6D4195339A}"/>
          </ac:spMkLst>
        </pc:spChg>
      </pc:sldChg>
      <pc:sldChg chg="addSp modSp ord">
        <pc:chgData name="Hailey Durham" userId="S::hailey.durham@planetark.org::e7116dd4-47fb-4e16-8b5c-a6504b08cae0" providerId="AD" clId="Web-{06C47E51-44C9-3698-6BB0-5F3A77FD485A}" dt="2023-08-21T04:29:41.394" v="86" actId="1076"/>
        <pc:sldMkLst>
          <pc:docMk/>
          <pc:sldMk cId="3768817716" sldId="329"/>
        </pc:sldMkLst>
        <pc:spChg chg="add mod">
          <ac:chgData name="Hailey Durham" userId="S::hailey.durham@planetark.org::e7116dd4-47fb-4e16-8b5c-a6504b08cae0" providerId="AD" clId="Web-{06C47E51-44C9-3698-6BB0-5F3A77FD485A}" dt="2023-08-21T04:29:41.394" v="86" actId="1076"/>
          <ac:spMkLst>
            <pc:docMk/>
            <pc:sldMk cId="3768817716" sldId="329"/>
            <ac:spMk id="4" creationId="{9C03CE5A-95A9-7563-BFA8-3E34BC534A0E}"/>
          </ac:spMkLst>
        </pc:spChg>
      </pc:sldChg>
      <pc:sldChg chg="addSp modSp mod ord modShow">
        <pc:chgData name="Hailey Durham" userId="S::hailey.durham@planetark.org::e7116dd4-47fb-4e16-8b5c-a6504b08cae0" providerId="AD" clId="Web-{06C47E51-44C9-3698-6BB0-5F3A77FD485A}" dt="2023-08-21T06:19:05.151" v="178" actId="1076"/>
        <pc:sldMkLst>
          <pc:docMk/>
          <pc:sldMk cId="1961270093" sldId="330"/>
        </pc:sldMkLst>
        <pc:spChg chg="add mod">
          <ac:chgData name="Hailey Durham" userId="S::hailey.durham@planetark.org::e7116dd4-47fb-4e16-8b5c-a6504b08cae0" providerId="AD" clId="Web-{06C47E51-44C9-3698-6BB0-5F3A77FD485A}" dt="2023-08-21T06:19:05.151" v="178" actId="1076"/>
          <ac:spMkLst>
            <pc:docMk/>
            <pc:sldMk cId="1961270093" sldId="330"/>
            <ac:spMk id="4" creationId="{CCD7D215-414C-4AFA-3FE5-2D88FF8D5A43}"/>
          </ac:spMkLst>
        </pc:spChg>
      </pc:sldChg>
      <pc:sldChg chg="addSp delSp modSp ord">
        <pc:chgData name="Hailey Durham" userId="S::hailey.durham@planetark.org::e7116dd4-47fb-4e16-8b5c-a6504b08cae0" providerId="AD" clId="Web-{06C47E51-44C9-3698-6BB0-5F3A77FD485A}" dt="2023-08-21T04:28:10.828" v="65" actId="20577"/>
        <pc:sldMkLst>
          <pc:docMk/>
          <pc:sldMk cId="3322192954" sldId="332"/>
        </pc:sldMkLst>
        <pc:spChg chg="add del mod">
          <ac:chgData name="Hailey Durham" userId="S::hailey.durham@planetark.org::e7116dd4-47fb-4e16-8b5c-a6504b08cae0" providerId="AD" clId="Web-{06C47E51-44C9-3698-6BB0-5F3A77FD485A}" dt="2023-08-21T04:28:10.828" v="65" actId="20577"/>
          <ac:spMkLst>
            <pc:docMk/>
            <pc:sldMk cId="3322192954" sldId="332"/>
            <ac:spMk id="5" creationId="{D55D3067-251E-78F1-503B-28EF3CDD45B2}"/>
          </ac:spMkLst>
        </pc:spChg>
        <pc:spChg chg="mod">
          <ac:chgData name="Hailey Durham" userId="S::hailey.durham@planetark.org::e7116dd4-47fb-4e16-8b5c-a6504b08cae0" providerId="AD" clId="Web-{06C47E51-44C9-3698-6BB0-5F3A77FD485A}" dt="2023-08-21T03:08:12.974" v="1" actId="20577"/>
          <ac:spMkLst>
            <pc:docMk/>
            <pc:sldMk cId="3322192954" sldId="332"/>
            <ac:spMk id="9" creationId="{A1AB0251-549F-43C1-AA81-1FB0C56258DB}"/>
          </ac:spMkLst>
        </pc:spChg>
      </pc:sldChg>
      <pc:sldChg chg="modSp">
        <pc:chgData name="Hailey Durham" userId="S::hailey.durham@planetark.org::e7116dd4-47fb-4e16-8b5c-a6504b08cae0" providerId="AD" clId="Web-{06C47E51-44C9-3698-6BB0-5F3A77FD485A}" dt="2023-08-21T04:29:59.848" v="90" actId="20577"/>
        <pc:sldMkLst>
          <pc:docMk/>
          <pc:sldMk cId="3007390686" sldId="333"/>
        </pc:sldMkLst>
        <pc:spChg chg="mod">
          <ac:chgData name="Hailey Durham" userId="S::hailey.durham@planetark.org::e7116dd4-47fb-4e16-8b5c-a6504b08cae0" providerId="AD" clId="Web-{06C47E51-44C9-3698-6BB0-5F3A77FD485A}" dt="2023-08-21T04:29:59.848" v="90" actId="20577"/>
          <ac:spMkLst>
            <pc:docMk/>
            <pc:sldMk cId="3007390686" sldId="333"/>
            <ac:spMk id="4" creationId="{D139F3A5-606A-3F80-2685-084451A80076}"/>
          </ac:spMkLst>
        </pc:spChg>
      </pc:sldChg>
      <pc:sldChg chg="modSp ord">
        <pc:chgData name="Hailey Durham" userId="S::hailey.durham@planetark.org::e7116dd4-47fb-4e16-8b5c-a6504b08cae0" providerId="AD" clId="Web-{06C47E51-44C9-3698-6BB0-5F3A77FD485A}" dt="2023-08-21T04:28:26.532" v="69" actId="20577"/>
        <pc:sldMkLst>
          <pc:docMk/>
          <pc:sldMk cId="597643781" sldId="335"/>
        </pc:sldMkLst>
        <pc:spChg chg="mod">
          <ac:chgData name="Hailey Durham" userId="S::hailey.durham@planetark.org::e7116dd4-47fb-4e16-8b5c-a6504b08cae0" providerId="AD" clId="Web-{06C47E51-44C9-3698-6BB0-5F3A77FD485A}" dt="2023-08-21T04:28:26.532" v="69" actId="20577"/>
          <ac:spMkLst>
            <pc:docMk/>
            <pc:sldMk cId="597643781" sldId="335"/>
            <ac:spMk id="7" creationId="{A211283A-0EA8-CEC6-8126-6F3072E259B7}"/>
          </ac:spMkLst>
        </pc:spChg>
      </pc:sldChg>
      <pc:sldChg chg="modSp ord">
        <pc:chgData name="Hailey Durham" userId="S::hailey.durham@planetark.org::e7116dd4-47fb-4e16-8b5c-a6504b08cae0" providerId="AD" clId="Web-{06C47E51-44C9-3698-6BB0-5F3A77FD485A}" dt="2023-08-21T04:39:53.307" v="144" actId="20577"/>
        <pc:sldMkLst>
          <pc:docMk/>
          <pc:sldMk cId="4196241447" sldId="337"/>
        </pc:sldMkLst>
        <pc:spChg chg="mod">
          <ac:chgData name="Hailey Durham" userId="S::hailey.durham@planetark.org::e7116dd4-47fb-4e16-8b5c-a6504b08cae0" providerId="AD" clId="Web-{06C47E51-44C9-3698-6BB0-5F3A77FD485A}" dt="2023-08-21T04:39:53.307" v="144" actId="20577"/>
          <ac:spMkLst>
            <pc:docMk/>
            <pc:sldMk cId="4196241447" sldId="337"/>
            <ac:spMk id="2" creationId="{1CA4E2B5-050C-C417-C81E-6E3DD4CD2B37}"/>
          </ac:spMkLst>
        </pc:spChg>
        <pc:spChg chg="mod">
          <ac:chgData name="Hailey Durham" userId="S::hailey.durham@planetark.org::e7116dd4-47fb-4e16-8b5c-a6504b08cae0" providerId="AD" clId="Web-{06C47E51-44C9-3698-6BB0-5F3A77FD485A}" dt="2023-08-21T04:39:44.822" v="138" actId="20577"/>
          <ac:spMkLst>
            <pc:docMk/>
            <pc:sldMk cId="4196241447" sldId="337"/>
            <ac:spMk id="8" creationId="{CC845CD2-FDC8-5134-F8DC-678B587D48A3}"/>
          </ac:spMkLst>
        </pc:spChg>
      </pc:sldChg>
      <pc:sldChg chg="add replId">
        <pc:chgData name="Hailey Durham" userId="S::hailey.durham@planetark.org::e7116dd4-47fb-4e16-8b5c-a6504b08cae0" providerId="AD" clId="Web-{06C47E51-44C9-3698-6BB0-5F3A77FD485A}" dt="2023-08-21T04:37:38.927" v="113"/>
        <pc:sldMkLst>
          <pc:docMk/>
          <pc:sldMk cId="2436708834" sldId="339"/>
        </pc:sldMkLst>
      </pc:sldChg>
      <pc:sldChg chg="modSp add replId">
        <pc:chgData name="Hailey Durham" userId="S::hailey.durham@planetark.org::e7116dd4-47fb-4e16-8b5c-a6504b08cae0" providerId="AD" clId="Web-{06C47E51-44C9-3698-6BB0-5F3A77FD485A}" dt="2023-08-21T06:29:22.566" v="274" actId="1076"/>
        <pc:sldMkLst>
          <pc:docMk/>
          <pc:sldMk cId="1600168256" sldId="340"/>
        </pc:sldMkLst>
        <pc:spChg chg="mod">
          <ac:chgData name="Hailey Durham" userId="S::hailey.durham@planetark.org::e7116dd4-47fb-4e16-8b5c-a6504b08cae0" providerId="AD" clId="Web-{06C47E51-44C9-3698-6BB0-5F3A77FD485A}" dt="2023-08-21T06:29:22.566" v="274" actId="1076"/>
          <ac:spMkLst>
            <pc:docMk/>
            <pc:sldMk cId="1600168256" sldId="340"/>
            <ac:spMk id="18" creationId="{35292EE6-5746-4D2A-B004-268A82E60694}"/>
          </ac:spMkLst>
        </pc:spChg>
        <pc:picChg chg="mod">
          <ac:chgData name="Hailey Durham" userId="S::hailey.durham@planetark.org::e7116dd4-47fb-4e16-8b5c-a6504b08cae0" providerId="AD" clId="Web-{06C47E51-44C9-3698-6BB0-5F3A77FD485A}" dt="2023-08-21T06:29:18.097" v="273" actId="1076"/>
          <ac:picMkLst>
            <pc:docMk/>
            <pc:sldMk cId="1600168256" sldId="340"/>
            <ac:picMk id="2" creationId="{9023531F-DE25-8D15-FA8A-5B6D3FE55881}"/>
          </ac:picMkLst>
        </pc:picChg>
      </pc:sldChg>
    </pc:docChg>
  </pc:docChgLst>
  <pc:docChgLst>
    <pc:chgData name="Nicholas Scaltrito" userId="S::nicholas@planetark.org::5f89ba4f-46a3-4ba7-ad79-10e5ed4f9ede" providerId="AD" clId="Web-{C06DCA62-8EE7-F69D-84F1-05BFDCDEE3F6}"/>
    <pc:docChg chg="modSld sldOrd">
      <pc:chgData name="Nicholas Scaltrito" userId="S::nicholas@planetark.org::5f89ba4f-46a3-4ba7-ad79-10e5ed4f9ede" providerId="AD" clId="Web-{C06DCA62-8EE7-F69D-84F1-05BFDCDEE3F6}" dt="2023-07-11T07:36:56.451" v="14" actId="20577"/>
      <pc:docMkLst>
        <pc:docMk/>
      </pc:docMkLst>
      <pc:sldChg chg="modSp">
        <pc:chgData name="Nicholas Scaltrito" userId="S::nicholas@planetark.org::5f89ba4f-46a3-4ba7-ad79-10e5ed4f9ede" providerId="AD" clId="Web-{C06DCA62-8EE7-F69D-84F1-05BFDCDEE3F6}" dt="2023-07-11T07:36:56.451" v="14" actId="20577"/>
        <pc:sldMkLst>
          <pc:docMk/>
          <pc:sldMk cId="801133238" sldId="326"/>
        </pc:sldMkLst>
        <pc:spChg chg="mod">
          <ac:chgData name="Nicholas Scaltrito" userId="S::nicholas@planetark.org::5f89ba4f-46a3-4ba7-ad79-10e5ed4f9ede" providerId="AD" clId="Web-{C06DCA62-8EE7-F69D-84F1-05BFDCDEE3F6}" dt="2023-07-11T07:36:56.451" v="14" actId="20577"/>
          <ac:spMkLst>
            <pc:docMk/>
            <pc:sldMk cId="801133238" sldId="326"/>
            <ac:spMk id="8" creationId="{C0D1B5D7-1D4D-9F98-6ADF-B20D4452A6F4}"/>
          </ac:spMkLst>
        </pc:spChg>
      </pc:sldChg>
      <pc:sldChg chg="modSp">
        <pc:chgData name="Nicholas Scaltrito" userId="S::nicholas@planetark.org::5f89ba4f-46a3-4ba7-ad79-10e5ed4f9ede" providerId="AD" clId="Web-{C06DCA62-8EE7-F69D-84F1-05BFDCDEE3F6}" dt="2023-07-11T07:36:48.763" v="11" actId="20577"/>
        <pc:sldMkLst>
          <pc:docMk/>
          <pc:sldMk cId="3039293906" sldId="327"/>
        </pc:sldMkLst>
        <pc:spChg chg="mod">
          <ac:chgData name="Nicholas Scaltrito" userId="S::nicholas@planetark.org::5f89ba4f-46a3-4ba7-ad79-10e5ed4f9ede" providerId="AD" clId="Web-{C06DCA62-8EE7-F69D-84F1-05BFDCDEE3F6}" dt="2023-07-11T07:36:48.763" v="11" actId="20577"/>
          <ac:spMkLst>
            <pc:docMk/>
            <pc:sldMk cId="3039293906" sldId="327"/>
            <ac:spMk id="9" creationId="{032FA329-7551-D09C-F685-DD8A97C4CE29}"/>
          </ac:spMkLst>
        </pc:spChg>
      </pc:sldChg>
      <pc:sldChg chg="modSp ord">
        <pc:chgData name="Nicholas Scaltrito" userId="S::nicholas@planetark.org::5f89ba4f-46a3-4ba7-ad79-10e5ed4f9ede" providerId="AD" clId="Web-{C06DCA62-8EE7-F69D-84F1-05BFDCDEE3F6}" dt="2023-07-11T07:36:45.576" v="10" actId="20577"/>
        <pc:sldMkLst>
          <pc:docMk/>
          <pc:sldMk cId="2357543091" sldId="328"/>
        </pc:sldMkLst>
        <pc:spChg chg="mod">
          <ac:chgData name="Nicholas Scaltrito" userId="S::nicholas@planetark.org::5f89ba4f-46a3-4ba7-ad79-10e5ed4f9ede" providerId="AD" clId="Web-{C06DCA62-8EE7-F69D-84F1-05BFDCDEE3F6}" dt="2023-07-11T07:36:45.576" v="10" actId="20577"/>
          <ac:spMkLst>
            <pc:docMk/>
            <pc:sldMk cId="2357543091" sldId="328"/>
            <ac:spMk id="4" creationId="{567A9A4D-24D2-D047-3A43-0F6D4195339A}"/>
          </ac:spMkLst>
        </pc:spChg>
      </pc:sldChg>
      <pc:sldChg chg="modSp ord">
        <pc:chgData name="Nicholas Scaltrito" userId="S::nicholas@planetark.org::5f89ba4f-46a3-4ba7-ad79-10e5ed4f9ede" providerId="AD" clId="Web-{C06DCA62-8EE7-F69D-84F1-05BFDCDEE3F6}" dt="2023-07-11T07:36:43.107" v="9" actId="20577"/>
        <pc:sldMkLst>
          <pc:docMk/>
          <pc:sldMk cId="3322192954" sldId="332"/>
        </pc:sldMkLst>
        <pc:spChg chg="mod">
          <ac:chgData name="Nicholas Scaltrito" userId="S::nicholas@planetark.org::5f89ba4f-46a3-4ba7-ad79-10e5ed4f9ede" providerId="AD" clId="Web-{C06DCA62-8EE7-F69D-84F1-05BFDCDEE3F6}" dt="2023-07-11T07:36:43.107" v="9" actId="20577"/>
          <ac:spMkLst>
            <pc:docMk/>
            <pc:sldMk cId="3322192954" sldId="332"/>
            <ac:spMk id="5" creationId="{D55D3067-251E-78F1-503B-28EF3CDD45B2}"/>
          </ac:spMkLst>
        </pc:spChg>
      </pc:sldChg>
      <pc:sldChg chg="modSp">
        <pc:chgData name="Nicholas Scaltrito" userId="S::nicholas@planetark.org::5f89ba4f-46a3-4ba7-ad79-10e5ed4f9ede" providerId="AD" clId="Web-{C06DCA62-8EE7-F69D-84F1-05BFDCDEE3F6}" dt="2023-07-11T07:36:52.076" v="12" actId="20577"/>
        <pc:sldMkLst>
          <pc:docMk/>
          <pc:sldMk cId="3007390686" sldId="333"/>
        </pc:sldMkLst>
        <pc:spChg chg="mod">
          <ac:chgData name="Nicholas Scaltrito" userId="S::nicholas@planetark.org::5f89ba4f-46a3-4ba7-ad79-10e5ed4f9ede" providerId="AD" clId="Web-{C06DCA62-8EE7-F69D-84F1-05BFDCDEE3F6}" dt="2023-07-11T07:36:52.076" v="12" actId="20577"/>
          <ac:spMkLst>
            <pc:docMk/>
            <pc:sldMk cId="3007390686" sldId="333"/>
            <ac:spMk id="4" creationId="{D139F3A5-606A-3F80-2685-084451A80076}"/>
          </ac:spMkLst>
        </pc:spChg>
      </pc:sldChg>
    </pc:docChg>
  </pc:docChgLst>
  <pc:docChgLst>
    <pc:chgData name="Nicholas Scaltrito" userId="S::nicholas@planetark.org::5f89ba4f-46a3-4ba7-ad79-10e5ed4f9ede" providerId="AD" clId="Web-{4442293A-2957-6155-126B-08F07CF16209}"/>
    <pc:docChg chg="delSld modSld">
      <pc:chgData name="Nicholas Scaltrito" userId="S::nicholas@planetark.org::5f89ba4f-46a3-4ba7-ad79-10e5ed4f9ede" providerId="AD" clId="Web-{4442293A-2957-6155-126B-08F07CF16209}" dt="2024-09-13T02:59:26.913" v="449" actId="1076"/>
      <pc:docMkLst>
        <pc:docMk/>
      </pc:docMkLst>
      <pc:sldChg chg="addSp modSp">
        <pc:chgData name="Nicholas Scaltrito" userId="S::nicholas@planetark.org::5f89ba4f-46a3-4ba7-ad79-10e5ed4f9ede" providerId="AD" clId="Web-{4442293A-2957-6155-126B-08F07CF16209}" dt="2024-09-13T00:58:25.596" v="241" actId="1076"/>
        <pc:sldMkLst>
          <pc:docMk/>
          <pc:sldMk cId="0" sldId="257"/>
        </pc:sldMkLst>
        <pc:spChg chg="mod">
          <ac:chgData name="Nicholas Scaltrito" userId="S::nicholas@planetark.org::5f89ba4f-46a3-4ba7-ad79-10e5ed4f9ede" providerId="AD" clId="Web-{4442293A-2957-6155-126B-08F07CF16209}" dt="2024-09-13T00:58:22.533" v="240" actId="14100"/>
          <ac:spMkLst>
            <pc:docMk/>
            <pc:sldMk cId="0" sldId="257"/>
            <ac:spMk id="23" creationId="{15814CDC-856A-BD29-003F-FFB988539C7B}"/>
          </ac:spMkLst>
        </pc:spChg>
        <pc:spChg chg="mod">
          <ac:chgData name="Nicholas Scaltrito" userId="S::nicholas@planetark.org::5f89ba4f-46a3-4ba7-ad79-10e5ed4f9ede" providerId="AD" clId="Web-{4442293A-2957-6155-126B-08F07CF16209}" dt="2024-09-13T00:58:12.861" v="238" actId="14100"/>
          <ac:spMkLst>
            <pc:docMk/>
            <pc:sldMk cId="0" sldId="257"/>
            <ac:spMk id="27" creationId="{E8852A94-6BD4-072C-DD76-5CD80EAEB28B}"/>
          </ac:spMkLst>
        </pc:spChg>
        <pc:picChg chg="add mod modCrop">
          <ac:chgData name="Nicholas Scaltrito" userId="S::nicholas@planetark.org::5f89ba4f-46a3-4ba7-ad79-10e5ed4f9ede" providerId="AD" clId="Web-{4442293A-2957-6155-126B-08F07CF16209}" dt="2024-09-13T00:58:25.596" v="241" actId="1076"/>
          <ac:picMkLst>
            <pc:docMk/>
            <pc:sldMk cId="0" sldId="257"/>
            <ac:picMk id="9" creationId="{80AD700C-17C9-49A3-80BC-95E376E22FC3}"/>
          </ac:picMkLst>
        </pc:picChg>
      </pc:sldChg>
      <pc:sldChg chg="del">
        <pc:chgData name="Nicholas Scaltrito" userId="S::nicholas@planetark.org::5f89ba4f-46a3-4ba7-ad79-10e5ed4f9ede" providerId="AD" clId="Web-{4442293A-2957-6155-126B-08F07CF16209}" dt="2024-09-13T00:59:38.224" v="243"/>
        <pc:sldMkLst>
          <pc:docMk/>
          <pc:sldMk cId="2356436064" sldId="269"/>
        </pc:sldMkLst>
      </pc:sldChg>
      <pc:sldChg chg="del">
        <pc:chgData name="Nicholas Scaltrito" userId="S::nicholas@planetark.org::5f89ba4f-46a3-4ba7-ad79-10e5ed4f9ede" providerId="AD" clId="Web-{4442293A-2957-6155-126B-08F07CF16209}" dt="2024-09-13T01:57:58.084" v="380"/>
        <pc:sldMkLst>
          <pc:docMk/>
          <pc:sldMk cId="3130695705" sldId="271"/>
        </pc:sldMkLst>
      </pc:sldChg>
      <pc:sldChg chg="del">
        <pc:chgData name="Nicholas Scaltrito" userId="S::nicholas@planetark.org::5f89ba4f-46a3-4ba7-ad79-10e5ed4f9ede" providerId="AD" clId="Web-{4442293A-2957-6155-126B-08F07CF16209}" dt="2024-09-13T00:57:16.219" v="228"/>
        <pc:sldMkLst>
          <pc:docMk/>
          <pc:sldMk cId="3062451213" sldId="272"/>
        </pc:sldMkLst>
      </pc:sldChg>
      <pc:sldChg chg="del">
        <pc:chgData name="Nicholas Scaltrito" userId="S::nicholas@planetark.org::5f89ba4f-46a3-4ba7-ad79-10e5ed4f9ede" providerId="AD" clId="Web-{4442293A-2957-6155-126B-08F07CF16209}" dt="2024-09-13T00:57:18.703" v="229"/>
        <pc:sldMkLst>
          <pc:docMk/>
          <pc:sldMk cId="1327224162" sldId="278"/>
        </pc:sldMkLst>
      </pc:sldChg>
      <pc:sldChg chg="del">
        <pc:chgData name="Nicholas Scaltrito" userId="S::nicholas@planetark.org::5f89ba4f-46a3-4ba7-ad79-10e5ed4f9ede" providerId="AD" clId="Web-{4442293A-2957-6155-126B-08F07CF16209}" dt="2024-09-13T01:58:05.647" v="389"/>
        <pc:sldMkLst>
          <pc:docMk/>
          <pc:sldMk cId="355407907" sldId="279"/>
        </pc:sldMkLst>
      </pc:sldChg>
      <pc:sldChg chg="del">
        <pc:chgData name="Nicholas Scaltrito" userId="S::nicholas@planetark.org::5f89ba4f-46a3-4ba7-ad79-10e5ed4f9ede" providerId="AD" clId="Web-{4442293A-2957-6155-126B-08F07CF16209}" dt="2024-09-13T01:58:09.475" v="392"/>
        <pc:sldMkLst>
          <pc:docMk/>
          <pc:sldMk cId="2548740774" sldId="281"/>
        </pc:sldMkLst>
      </pc:sldChg>
      <pc:sldChg chg="del">
        <pc:chgData name="Nicholas Scaltrito" userId="S::nicholas@planetark.org::5f89ba4f-46a3-4ba7-ad79-10e5ed4f9ede" providerId="AD" clId="Web-{4442293A-2957-6155-126B-08F07CF16209}" dt="2024-09-13T01:57:56.724" v="378"/>
        <pc:sldMkLst>
          <pc:docMk/>
          <pc:sldMk cId="932107075" sldId="282"/>
        </pc:sldMkLst>
      </pc:sldChg>
      <pc:sldChg chg="del">
        <pc:chgData name="Nicholas Scaltrito" userId="S::nicholas@planetark.org::5f89ba4f-46a3-4ba7-ad79-10e5ed4f9ede" providerId="AD" clId="Web-{4442293A-2957-6155-126B-08F07CF16209}" dt="2024-09-13T00:58:42.331" v="242"/>
        <pc:sldMkLst>
          <pc:docMk/>
          <pc:sldMk cId="2610654085" sldId="283"/>
        </pc:sldMkLst>
      </pc:sldChg>
      <pc:sldChg chg="del">
        <pc:chgData name="Nicholas Scaltrito" userId="S::nicholas@planetark.org::5f89ba4f-46a3-4ba7-ad79-10e5ed4f9ede" providerId="AD" clId="Web-{4442293A-2957-6155-126B-08F07CF16209}" dt="2024-09-13T00:57:14.906" v="227"/>
        <pc:sldMkLst>
          <pc:docMk/>
          <pc:sldMk cId="3005074068" sldId="284"/>
        </pc:sldMkLst>
      </pc:sldChg>
      <pc:sldChg chg="del">
        <pc:chgData name="Nicholas Scaltrito" userId="S::nicholas@planetark.org::5f89ba4f-46a3-4ba7-ad79-10e5ed4f9ede" providerId="AD" clId="Web-{4442293A-2957-6155-126B-08F07CF16209}" dt="2024-09-13T01:57:55.959" v="377"/>
        <pc:sldMkLst>
          <pc:docMk/>
          <pc:sldMk cId="1303216485" sldId="285"/>
        </pc:sldMkLst>
      </pc:sldChg>
      <pc:sldChg chg="del">
        <pc:chgData name="Nicholas Scaltrito" userId="S::nicholas@planetark.org::5f89ba4f-46a3-4ba7-ad79-10e5ed4f9ede" providerId="AD" clId="Web-{4442293A-2957-6155-126B-08F07CF16209}" dt="2024-09-13T01:58:06.569" v="390"/>
        <pc:sldMkLst>
          <pc:docMk/>
          <pc:sldMk cId="1700743921" sldId="286"/>
        </pc:sldMkLst>
      </pc:sldChg>
      <pc:sldChg chg="del">
        <pc:chgData name="Nicholas Scaltrito" userId="S::nicholas@planetark.org::5f89ba4f-46a3-4ba7-ad79-10e5ed4f9ede" providerId="AD" clId="Web-{4442293A-2957-6155-126B-08F07CF16209}" dt="2024-09-13T01:57:57.412" v="379"/>
        <pc:sldMkLst>
          <pc:docMk/>
          <pc:sldMk cId="1968611100" sldId="287"/>
        </pc:sldMkLst>
      </pc:sldChg>
      <pc:sldChg chg="del">
        <pc:chgData name="Nicholas Scaltrito" userId="S::nicholas@planetark.org::5f89ba4f-46a3-4ba7-ad79-10e5ed4f9ede" providerId="AD" clId="Web-{4442293A-2957-6155-126B-08F07CF16209}" dt="2024-09-13T01:58:00.568" v="384"/>
        <pc:sldMkLst>
          <pc:docMk/>
          <pc:sldMk cId="1191993767" sldId="288"/>
        </pc:sldMkLst>
      </pc:sldChg>
      <pc:sldChg chg="del">
        <pc:chgData name="Nicholas Scaltrito" userId="S::nicholas@planetark.org::5f89ba4f-46a3-4ba7-ad79-10e5ed4f9ede" providerId="AD" clId="Web-{4442293A-2957-6155-126B-08F07CF16209}" dt="2024-09-13T01:58:00.225" v="383"/>
        <pc:sldMkLst>
          <pc:docMk/>
          <pc:sldMk cId="1987429213" sldId="289"/>
        </pc:sldMkLst>
      </pc:sldChg>
      <pc:sldChg chg="del">
        <pc:chgData name="Nicholas Scaltrito" userId="S::nicholas@planetark.org::5f89ba4f-46a3-4ba7-ad79-10e5ed4f9ede" providerId="AD" clId="Web-{4442293A-2957-6155-126B-08F07CF16209}" dt="2024-09-13T01:53:40.872" v="356"/>
        <pc:sldMkLst>
          <pc:docMk/>
          <pc:sldMk cId="1138684807" sldId="290"/>
        </pc:sldMkLst>
      </pc:sldChg>
      <pc:sldChg chg="del">
        <pc:chgData name="Nicholas Scaltrito" userId="S::nicholas@planetark.org::5f89ba4f-46a3-4ba7-ad79-10e5ed4f9ede" providerId="AD" clId="Web-{4442293A-2957-6155-126B-08F07CF16209}" dt="2024-09-13T01:57:54.787" v="375"/>
        <pc:sldMkLst>
          <pc:docMk/>
          <pc:sldMk cId="3080616076" sldId="291"/>
        </pc:sldMkLst>
      </pc:sldChg>
      <pc:sldChg chg="del">
        <pc:chgData name="Nicholas Scaltrito" userId="S::nicholas@planetark.org::5f89ba4f-46a3-4ba7-ad79-10e5ed4f9ede" providerId="AD" clId="Web-{4442293A-2957-6155-126B-08F07CF16209}" dt="2024-09-13T01:58:08.287" v="391"/>
        <pc:sldMkLst>
          <pc:docMk/>
          <pc:sldMk cId="2554789131" sldId="292"/>
        </pc:sldMkLst>
      </pc:sldChg>
      <pc:sldChg chg="del">
        <pc:chgData name="Nicholas Scaltrito" userId="S::nicholas@planetark.org::5f89ba4f-46a3-4ba7-ad79-10e5ed4f9ede" providerId="AD" clId="Web-{4442293A-2957-6155-126B-08F07CF16209}" dt="2024-09-13T00:57:22.781" v="230"/>
        <pc:sldMkLst>
          <pc:docMk/>
          <pc:sldMk cId="4099260087" sldId="316"/>
        </pc:sldMkLst>
      </pc:sldChg>
      <pc:sldChg chg="del">
        <pc:chgData name="Nicholas Scaltrito" userId="S::nicholas@planetark.org::5f89ba4f-46a3-4ba7-ad79-10e5ed4f9ede" providerId="AD" clId="Web-{4442293A-2957-6155-126B-08F07CF16209}" dt="2024-09-13T01:57:58.553" v="381"/>
        <pc:sldMkLst>
          <pc:docMk/>
          <pc:sldMk cId="997254247" sldId="318"/>
        </pc:sldMkLst>
      </pc:sldChg>
      <pc:sldChg chg="del">
        <pc:chgData name="Nicholas Scaltrito" userId="S::nicholas@planetark.org::5f89ba4f-46a3-4ba7-ad79-10e5ed4f9ede" providerId="AD" clId="Web-{4442293A-2957-6155-126B-08F07CF16209}" dt="2024-09-13T01:58:05.397" v="388"/>
        <pc:sldMkLst>
          <pc:docMk/>
          <pc:sldMk cId="3161086619" sldId="325"/>
        </pc:sldMkLst>
      </pc:sldChg>
      <pc:sldChg chg="del">
        <pc:chgData name="Nicholas Scaltrito" userId="S::nicholas@planetark.org::5f89ba4f-46a3-4ba7-ad79-10e5ed4f9ede" providerId="AD" clId="Web-{4442293A-2957-6155-126B-08F07CF16209}" dt="2024-09-13T01:58:09.506" v="393"/>
        <pc:sldMkLst>
          <pc:docMk/>
          <pc:sldMk cId="801133238" sldId="326"/>
        </pc:sldMkLst>
      </pc:sldChg>
      <pc:sldChg chg="del">
        <pc:chgData name="Nicholas Scaltrito" userId="S::nicholas@planetark.org::5f89ba4f-46a3-4ba7-ad79-10e5ed4f9ede" providerId="AD" clId="Web-{4442293A-2957-6155-126B-08F07CF16209}" dt="2024-09-13T01:57:59.303" v="382"/>
        <pc:sldMkLst>
          <pc:docMk/>
          <pc:sldMk cId="3039293906" sldId="327"/>
        </pc:sldMkLst>
      </pc:sldChg>
      <pc:sldChg chg="del">
        <pc:chgData name="Nicholas Scaltrito" userId="S::nicholas@planetark.org::5f89ba4f-46a3-4ba7-ad79-10e5ed4f9ede" providerId="AD" clId="Web-{4442293A-2957-6155-126B-08F07CF16209}" dt="2024-09-13T01:58:02.662" v="386"/>
        <pc:sldMkLst>
          <pc:docMk/>
          <pc:sldMk cId="2357543091" sldId="328"/>
        </pc:sldMkLst>
      </pc:sldChg>
      <pc:sldChg chg="del">
        <pc:chgData name="Nicholas Scaltrito" userId="S::nicholas@planetark.org::5f89ba4f-46a3-4ba7-ad79-10e5ed4f9ede" providerId="AD" clId="Web-{4442293A-2957-6155-126B-08F07CF16209}" dt="2024-09-13T01:58:04.318" v="387"/>
        <pc:sldMkLst>
          <pc:docMk/>
          <pc:sldMk cId="3322192954" sldId="332"/>
        </pc:sldMkLst>
      </pc:sldChg>
      <pc:sldChg chg="del">
        <pc:chgData name="Nicholas Scaltrito" userId="S::nicholas@planetark.org::5f89ba4f-46a3-4ba7-ad79-10e5ed4f9ede" providerId="AD" clId="Web-{4442293A-2957-6155-126B-08F07CF16209}" dt="2024-09-13T01:53:40.075" v="355"/>
        <pc:sldMkLst>
          <pc:docMk/>
          <pc:sldMk cId="3007390686" sldId="333"/>
        </pc:sldMkLst>
      </pc:sldChg>
      <pc:sldChg chg="del">
        <pc:chgData name="Nicholas Scaltrito" userId="S::nicholas@planetark.org::5f89ba4f-46a3-4ba7-ad79-10e5ed4f9ede" providerId="AD" clId="Web-{4442293A-2957-6155-126B-08F07CF16209}" dt="2024-09-13T01:57:55.474" v="376"/>
        <pc:sldMkLst>
          <pc:docMk/>
          <pc:sldMk cId="1297705782" sldId="334"/>
        </pc:sldMkLst>
      </pc:sldChg>
      <pc:sldChg chg="del">
        <pc:chgData name="Nicholas Scaltrito" userId="S::nicholas@planetark.org::5f89ba4f-46a3-4ba7-ad79-10e5ed4f9ede" providerId="AD" clId="Web-{4442293A-2957-6155-126B-08F07CF16209}" dt="2024-09-13T01:58:01.568" v="385"/>
        <pc:sldMkLst>
          <pc:docMk/>
          <pc:sldMk cId="597643781" sldId="335"/>
        </pc:sldMkLst>
      </pc:sldChg>
      <pc:sldChg chg="modSp">
        <pc:chgData name="Nicholas Scaltrito" userId="S::nicholas@planetark.org::5f89ba4f-46a3-4ba7-ad79-10e5ed4f9ede" providerId="AD" clId="Web-{4442293A-2957-6155-126B-08F07CF16209}" dt="2024-09-13T01:58:27.960" v="395" actId="20577"/>
        <pc:sldMkLst>
          <pc:docMk/>
          <pc:sldMk cId="3965874746" sldId="343"/>
        </pc:sldMkLst>
        <pc:spChg chg="mod">
          <ac:chgData name="Nicholas Scaltrito" userId="S::nicholas@planetark.org::5f89ba4f-46a3-4ba7-ad79-10e5ed4f9ede" providerId="AD" clId="Web-{4442293A-2957-6155-126B-08F07CF16209}" dt="2024-09-13T01:58:27.960" v="395" actId="20577"/>
          <ac:spMkLst>
            <pc:docMk/>
            <pc:sldMk cId="3965874746" sldId="343"/>
            <ac:spMk id="16" creationId="{958FE5EF-7412-BE79-E904-64D52F22B77A}"/>
          </ac:spMkLst>
        </pc:spChg>
      </pc:sldChg>
      <pc:sldChg chg="addSp modSp">
        <pc:chgData name="Nicholas Scaltrito" userId="S::nicholas@planetark.org::5f89ba4f-46a3-4ba7-ad79-10e5ed4f9ede" providerId="AD" clId="Web-{4442293A-2957-6155-126B-08F07CF16209}" dt="2024-09-13T00:49:06.249" v="198" actId="1076"/>
        <pc:sldMkLst>
          <pc:docMk/>
          <pc:sldMk cId="935610960" sldId="344"/>
        </pc:sldMkLst>
        <pc:spChg chg="add mod">
          <ac:chgData name="Nicholas Scaltrito" userId="S::nicholas@planetark.org::5f89ba4f-46a3-4ba7-ad79-10e5ed4f9ede" providerId="AD" clId="Web-{4442293A-2957-6155-126B-08F07CF16209}" dt="2024-09-13T00:49:06.249" v="198" actId="1076"/>
          <ac:spMkLst>
            <pc:docMk/>
            <pc:sldMk cId="935610960" sldId="344"/>
            <ac:spMk id="6" creationId="{E1F38D4C-2362-3D2E-2860-E0E0F161219E}"/>
          </ac:spMkLst>
        </pc:spChg>
      </pc:sldChg>
      <pc:sldChg chg="addSp modSp">
        <pc:chgData name="Nicholas Scaltrito" userId="S::nicholas@planetark.org::5f89ba4f-46a3-4ba7-ad79-10e5ed4f9ede" providerId="AD" clId="Web-{4442293A-2957-6155-126B-08F07CF16209}" dt="2024-09-13T00:49:30.297" v="202" actId="1076"/>
        <pc:sldMkLst>
          <pc:docMk/>
          <pc:sldMk cId="4172970721" sldId="345"/>
        </pc:sldMkLst>
        <pc:spChg chg="add mod">
          <ac:chgData name="Nicholas Scaltrito" userId="S::nicholas@planetark.org::5f89ba4f-46a3-4ba7-ad79-10e5ed4f9ede" providerId="AD" clId="Web-{4442293A-2957-6155-126B-08F07CF16209}" dt="2024-09-13T00:49:26.062" v="200" actId="20577"/>
          <ac:spMkLst>
            <pc:docMk/>
            <pc:sldMk cId="4172970721" sldId="345"/>
            <ac:spMk id="7" creationId="{8B8C2251-56D1-5E97-863C-F76781C130B2}"/>
          </ac:spMkLst>
        </pc:spChg>
        <pc:picChg chg="mod">
          <ac:chgData name="Nicholas Scaltrito" userId="S::nicholas@planetark.org::5f89ba4f-46a3-4ba7-ad79-10e5ed4f9ede" providerId="AD" clId="Web-{4442293A-2957-6155-126B-08F07CF16209}" dt="2024-09-13T00:49:30.297" v="202" actId="1076"/>
          <ac:picMkLst>
            <pc:docMk/>
            <pc:sldMk cId="4172970721" sldId="345"/>
            <ac:picMk id="2" creationId="{A92841A5-B19B-C660-29A3-8E4DE5249112}"/>
          </ac:picMkLst>
        </pc:picChg>
      </pc:sldChg>
      <pc:sldChg chg="modSp">
        <pc:chgData name="Nicholas Scaltrito" userId="S::nicholas@planetark.org::5f89ba4f-46a3-4ba7-ad79-10e5ed4f9ede" providerId="AD" clId="Web-{4442293A-2957-6155-126B-08F07CF16209}" dt="2024-09-13T00:45:12.756" v="181" actId="20577"/>
        <pc:sldMkLst>
          <pc:docMk/>
          <pc:sldMk cId="2740318675" sldId="346"/>
        </pc:sldMkLst>
        <pc:spChg chg="mod">
          <ac:chgData name="Nicholas Scaltrito" userId="S::nicholas@planetark.org::5f89ba4f-46a3-4ba7-ad79-10e5ed4f9ede" providerId="AD" clId="Web-{4442293A-2957-6155-126B-08F07CF16209}" dt="2024-09-13T00:45:12.756" v="181" actId="20577"/>
          <ac:spMkLst>
            <pc:docMk/>
            <pc:sldMk cId="2740318675" sldId="346"/>
            <ac:spMk id="14" creationId="{9EE0164A-5883-7AFE-21CF-E774647076E1}"/>
          </ac:spMkLst>
        </pc:spChg>
      </pc:sldChg>
      <pc:sldChg chg="addSp modSp">
        <pc:chgData name="Nicholas Scaltrito" userId="S::nicholas@planetark.org::5f89ba4f-46a3-4ba7-ad79-10e5ed4f9ede" providerId="AD" clId="Web-{4442293A-2957-6155-126B-08F07CF16209}" dt="2024-09-13T00:45:00.819" v="180" actId="20577"/>
        <pc:sldMkLst>
          <pc:docMk/>
          <pc:sldMk cId="1732360256" sldId="347"/>
        </pc:sldMkLst>
        <pc:spChg chg="add mod">
          <ac:chgData name="Nicholas Scaltrito" userId="S::nicholas@planetark.org::5f89ba4f-46a3-4ba7-ad79-10e5ed4f9ede" providerId="AD" clId="Web-{4442293A-2957-6155-126B-08F07CF16209}" dt="2024-09-13T00:45:00.819" v="180" actId="20577"/>
          <ac:spMkLst>
            <pc:docMk/>
            <pc:sldMk cId="1732360256" sldId="347"/>
            <ac:spMk id="2" creationId="{23445A36-73FD-7BAC-821B-8EFA00230F25}"/>
          </ac:spMkLst>
        </pc:spChg>
      </pc:sldChg>
      <pc:sldChg chg="addSp modSp">
        <pc:chgData name="Nicholas Scaltrito" userId="S::nicholas@planetark.org::5f89ba4f-46a3-4ba7-ad79-10e5ed4f9ede" providerId="AD" clId="Web-{4442293A-2957-6155-126B-08F07CF16209}" dt="2024-09-13T01:21:00.586" v="308"/>
        <pc:sldMkLst>
          <pc:docMk/>
          <pc:sldMk cId="3766405054" sldId="348"/>
        </pc:sldMkLst>
        <pc:picChg chg="add mod ord">
          <ac:chgData name="Nicholas Scaltrito" userId="S::nicholas@planetark.org::5f89ba4f-46a3-4ba7-ad79-10e5ed4f9ede" providerId="AD" clId="Web-{4442293A-2957-6155-126B-08F07CF16209}" dt="2024-09-13T01:21:00.586" v="308"/>
          <ac:picMkLst>
            <pc:docMk/>
            <pc:sldMk cId="3766405054" sldId="348"/>
            <ac:picMk id="6" creationId="{F9B7E697-B988-8FBB-79FB-8AD417E5687A}"/>
          </ac:picMkLst>
        </pc:picChg>
      </pc:sldChg>
      <pc:sldChg chg="addSp delSp modSp">
        <pc:chgData name="Nicholas Scaltrito" userId="S::nicholas@planetark.org::5f89ba4f-46a3-4ba7-ad79-10e5ed4f9ede" providerId="AD" clId="Web-{4442293A-2957-6155-126B-08F07CF16209}" dt="2024-09-13T02:08:38.887" v="435" actId="1076"/>
        <pc:sldMkLst>
          <pc:docMk/>
          <pc:sldMk cId="3054128186" sldId="349"/>
        </pc:sldMkLst>
        <pc:picChg chg="add del mod">
          <ac:chgData name="Nicholas Scaltrito" userId="S::nicholas@planetark.org::5f89ba4f-46a3-4ba7-ad79-10e5ed4f9ede" providerId="AD" clId="Web-{4442293A-2957-6155-126B-08F07CF16209}" dt="2024-09-13T01:12:06.343" v="277"/>
          <ac:picMkLst>
            <pc:docMk/>
            <pc:sldMk cId="3054128186" sldId="349"/>
            <ac:picMk id="6" creationId="{08EE20FE-5F00-A69C-5662-0F23CBA1C5EB}"/>
          </ac:picMkLst>
        </pc:picChg>
        <pc:picChg chg="add mod">
          <ac:chgData name="Nicholas Scaltrito" userId="S::nicholas@planetark.org::5f89ba4f-46a3-4ba7-ad79-10e5ed4f9ede" providerId="AD" clId="Web-{4442293A-2957-6155-126B-08F07CF16209}" dt="2024-09-13T02:08:38.887" v="435" actId="1076"/>
          <ac:picMkLst>
            <pc:docMk/>
            <pc:sldMk cId="3054128186" sldId="349"/>
            <ac:picMk id="9" creationId="{7E8BFD5E-D9C1-D8AE-35CC-D4322C762413}"/>
          </ac:picMkLst>
        </pc:picChg>
      </pc:sldChg>
      <pc:sldChg chg="addSp modSp">
        <pc:chgData name="Nicholas Scaltrito" userId="S::nicholas@planetark.org::5f89ba4f-46a3-4ba7-ad79-10e5ed4f9ede" providerId="AD" clId="Web-{4442293A-2957-6155-126B-08F07CF16209}" dt="2024-09-13T02:39:41.169" v="444" actId="20577"/>
        <pc:sldMkLst>
          <pc:docMk/>
          <pc:sldMk cId="2523178460" sldId="350"/>
        </pc:sldMkLst>
        <pc:spChg chg="mod">
          <ac:chgData name="Nicholas Scaltrito" userId="S::nicholas@planetark.org::5f89ba4f-46a3-4ba7-ad79-10e5ed4f9ede" providerId="AD" clId="Web-{4442293A-2957-6155-126B-08F07CF16209}" dt="2024-09-13T02:39:41.169" v="444" actId="20577"/>
          <ac:spMkLst>
            <pc:docMk/>
            <pc:sldMk cId="2523178460" sldId="350"/>
            <ac:spMk id="29" creationId="{E6BA38A5-22AA-4A9A-36FF-31331E3E334C}"/>
          </ac:spMkLst>
        </pc:spChg>
        <pc:picChg chg="add mod">
          <ac:chgData name="Nicholas Scaltrito" userId="S::nicholas@planetark.org::5f89ba4f-46a3-4ba7-ad79-10e5ed4f9ede" providerId="AD" clId="Web-{4442293A-2957-6155-126B-08F07CF16209}" dt="2024-09-13T01:11:31.248" v="275" actId="1076"/>
          <ac:picMkLst>
            <pc:docMk/>
            <pc:sldMk cId="2523178460" sldId="350"/>
            <ac:picMk id="9" creationId="{26EDB59D-275E-6ECB-5B9A-6814C2F03E03}"/>
          </ac:picMkLst>
        </pc:picChg>
      </pc:sldChg>
      <pc:sldChg chg="addSp delSp modSp">
        <pc:chgData name="Nicholas Scaltrito" userId="S::nicholas@planetark.org::5f89ba4f-46a3-4ba7-ad79-10e5ed4f9ede" providerId="AD" clId="Web-{4442293A-2957-6155-126B-08F07CF16209}" dt="2024-09-13T02:06:31.039" v="433" actId="1076"/>
        <pc:sldMkLst>
          <pc:docMk/>
          <pc:sldMk cId="1705547718" sldId="351"/>
        </pc:sldMkLst>
        <pc:picChg chg="add del mod">
          <ac:chgData name="Nicholas Scaltrito" userId="S::nicholas@planetark.org::5f89ba4f-46a3-4ba7-ad79-10e5ed4f9ede" providerId="AD" clId="Web-{4442293A-2957-6155-126B-08F07CF16209}" dt="2024-09-13T01:17:11.454" v="295"/>
          <ac:picMkLst>
            <pc:docMk/>
            <pc:sldMk cId="1705547718" sldId="351"/>
            <ac:picMk id="6" creationId="{0CA9798E-8D4A-53C2-541F-B588DA47D4B2}"/>
          </ac:picMkLst>
        </pc:picChg>
        <pc:picChg chg="add mod ord modCrop">
          <ac:chgData name="Nicholas Scaltrito" userId="S::nicholas@planetark.org::5f89ba4f-46a3-4ba7-ad79-10e5ed4f9ede" providerId="AD" clId="Web-{4442293A-2957-6155-126B-08F07CF16209}" dt="2024-09-13T02:06:27.117" v="432" actId="1076"/>
          <ac:picMkLst>
            <pc:docMk/>
            <pc:sldMk cId="1705547718" sldId="351"/>
            <ac:picMk id="21" creationId="{8E930CAE-4B06-293C-90C2-69BE25DBEEE7}"/>
          </ac:picMkLst>
        </pc:picChg>
        <pc:picChg chg="add mod">
          <ac:chgData name="Nicholas Scaltrito" userId="S::nicholas@planetark.org::5f89ba4f-46a3-4ba7-ad79-10e5ed4f9ede" providerId="AD" clId="Web-{4442293A-2957-6155-126B-08F07CF16209}" dt="2024-09-13T02:05:52.272" v="420" actId="1076"/>
          <ac:picMkLst>
            <pc:docMk/>
            <pc:sldMk cId="1705547718" sldId="351"/>
            <ac:picMk id="22" creationId="{A0099F35-0B4A-351B-16EB-7D095C4EE30D}"/>
          </ac:picMkLst>
        </pc:picChg>
        <pc:picChg chg="add mod ord">
          <ac:chgData name="Nicholas Scaltrito" userId="S::nicholas@planetark.org::5f89ba4f-46a3-4ba7-ad79-10e5ed4f9ede" providerId="AD" clId="Web-{4442293A-2957-6155-126B-08F07CF16209}" dt="2024-09-13T02:06:31.039" v="433" actId="1076"/>
          <ac:picMkLst>
            <pc:docMk/>
            <pc:sldMk cId="1705547718" sldId="351"/>
            <ac:picMk id="24" creationId="{5E796D87-324D-5A11-6F80-78BD970D3388}"/>
          </ac:picMkLst>
        </pc:picChg>
        <pc:picChg chg="add mod ord modCrop">
          <ac:chgData name="Nicholas Scaltrito" userId="S::nicholas@planetark.org::5f89ba4f-46a3-4ba7-ad79-10e5ed4f9ede" providerId="AD" clId="Web-{4442293A-2957-6155-126B-08F07CF16209}" dt="2024-09-13T02:06:26.039" v="431" actId="1076"/>
          <ac:picMkLst>
            <pc:docMk/>
            <pc:sldMk cId="1705547718" sldId="351"/>
            <ac:picMk id="25" creationId="{9AA04BE3-FC73-8AC8-E021-AE2852ABA61F}"/>
          </ac:picMkLst>
        </pc:picChg>
      </pc:sldChg>
      <pc:sldChg chg="addSp delSp modSp">
        <pc:chgData name="Nicholas Scaltrito" userId="S::nicholas@planetark.org::5f89ba4f-46a3-4ba7-ad79-10e5ed4f9ede" providerId="AD" clId="Web-{4442293A-2957-6155-126B-08F07CF16209}" dt="2024-09-13T02:59:26.913" v="449" actId="1076"/>
        <pc:sldMkLst>
          <pc:docMk/>
          <pc:sldMk cId="3344742270" sldId="352"/>
        </pc:sldMkLst>
        <pc:spChg chg="mod">
          <ac:chgData name="Nicholas Scaltrito" userId="S::nicholas@planetark.org::5f89ba4f-46a3-4ba7-ad79-10e5ed4f9ede" providerId="AD" clId="Web-{4442293A-2957-6155-126B-08F07CF16209}" dt="2024-09-13T02:59:18.929" v="447" actId="20577"/>
          <ac:spMkLst>
            <pc:docMk/>
            <pc:sldMk cId="3344742270" sldId="352"/>
            <ac:spMk id="16" creationId="{00000000-0000-0000-0000-000000000000}"/>
          </ac:spMkLst>
        </pc:spChg>
        <pc:spChg chg="mod">
          <ac:chgData name="Nicholas Scaltrito" userId="S::nicholas@planetark.org::5f89ba4f-46a3-4ba7-ad79-10e5ed4f9ede" providerId="AD" clId="Web-{4442293A-2957-6155-126B-08F07CF16209}" dt="2024-09-13T01:35:33.319" v="324" actId="14100"/>
          <ac:spMkLst>
            <pc:docMk/>
            <pc:sldMk cId="3344742270" sldId="352"/>
            <ac:spMk id="20" creationId="{00000000-0000-0000-0000-000000000000}"/>
          </ac:spMkLst>
        </pc:spChg>
        <pc:spChg chg="mod">
          <ac:chgData name="Nicholas Scaltrito" userId="S::nicholas@planetark.org::5f89ba4f-46a3-4ba7-ad79-10e5ed4f9ede" providerId="AD" clId="Web-{4442293A-2957-6155-126B-08F07CF16209}" dt="2024-09-13T01:35:30.413" v="323" actId="1076"/>
          <ac:spMkLst>
            <pc:docMk/>
            <pc:sldMk cId="3344742270" sldId="352"/>
            <ac:spMk id="24" creationId="{18FBCE3C-9B44-BC1A-F88C-B981F88C32AF}"/>
          </ac:spMkLst>
        </pc:spChg>
        <pc:grpChg chg="del">
          <ac:chgData name="Nicholas Scaltrito" userId="S::nicholas@planetark.org::5f89ba4f-46a3-4ba7-ad79-10e5ed4f9ede" providerId="AD" clId="Web-{4442293A-2957-6155-126B-08F07CF16209}" dt="2024-09-13T02:59:21.866" v="448"/>
          <ac:grpSpMkLst>
            <pc:docMk/>
            <pc:sldMk cId="3344742270" sldId="352"/>
            <ac:grpSpMk id="9" creationId="{00000000-0000-0000-0000-000000000000}"/>
          </ac:grpSpMkLst>
        </pc:grpChg>
        <pc:grpChg chg="mod">
          <ac:chgData name="Nicholas Scaltrito" userId="S::nicholas@planetark.org::5f89ba4f-46a3-4ba7-ad79-10e5ed4f9ede" providerId="AD" clId="Web-{4442293A-2957-6155-126B-08F07CF16209}" dt="2024-09-13T02:57:55.347" v="445" actId="1076"/>
          <ac:grpSpMkLst>
            <pc:docMk/>
            <pc:sldMk cId="3344742270" sldId="352"/>
            <ac:grpSpMk id="17" creationId="{00000000-0000-0000-0000-000000000000}"/>
          </ac:grpSpMkLst>
        </pc:grpChg>
        <pc:picChg chg="add mod ord">
          <ac:chgData name="Nicholas Scaltrito" userId="S::nicholas@planetark.org::5f89ba4f-46a3-4ba7-ad79-10e5ed4f9ede" providerId="AD" clId="Web-{4442293A-2957-6155-126B-08F07CF16209}" dt="2024-09-13T02:59:26.913" v="449" actId="1076"/>
          <ac:picMkLst>
            <pc:docMk/>
            <pc:sldMk cId="3344742270" sldId="352"/>
            <ac:picMk id="6" creationId="{1E0A01F1-693D-8701-4206-6EB27998BA2E}"/>
          </ac:picMkLst>
        </pc:picChg>
      </pc:sldChg>
      <pc:sldChg chg="addSp modSp">
        <pc:chgData name="Nicholas Scaltrito" userId="S::nicholas@planetark.org::5f89ba4f-46a3-4ba7-ad79-10e5ed4f9ede" providerId="AD" clId="Web-{4442293A-2957-6155-126B-08F07CF16209}" dt="2024-09-13T02:01:25.153" v="404"/>
        <pc:sldMkLst>
          <pc:docMk/>
          <pc:sldMk cId="4159465894" sldId="353"/>
        </pc:sldMkLst>
        <pc:picChg chg="add mod ord">
          <ac:chgData name="Nicholas Scaltrito" userId="S::nicholas@planetark.org::5f89ba4f-46a3-4ba7-ad79-10e5ed4f9ede" providerId="AD" clId="Web-{4442293A-2957-6155-126B-08F07CF16209}" dt="2024-09-13T02:01:25.153" v="404"/>
          <ac:picMkLst>
            <pc:docMk/>
            <pc:sldMk cId="4159465894" sldId="353"/>
            <ac:picMk id="6" creationId="{B8C7F228-C193-98E9-E710-9268CB6B14CE}"/>
          </ac:picMkLst>
        </pc:picChg>
      </pc:sldChg>
      <pc:sldChg chg="addSp modSp">
        <pc:chgData name="Nicholas Scaltrito" userId="S::nicholas@planetark.org::5f89ba4f-46a3-4ba7-ad79-10e5ed4f9ede" providerId="AD" clId="Web-{4442293A-2957-6155-126B-08F07CF16209}" dt="2024-09-13T01:59:59.666" v="397" actId="1076"/>
        <pc:sldMkLst>
          <pc:docMk/>
          <pc:sldMk cId="331849840" sldId="354"/>
        </pc:sldMkLst>
        <pc:picChg chg="add mod">
          <ac:chgData name="Nicholas Scaltrito" userId="S::nicholas@planetark.org::5f89ba4f-46a3-4ba7-ad79-10e5ed4f9ede" providerId="AD" clId="Web-{4442293A-2957-6155-126B-08F07CF16209}" dt="2024-09-13T01:59:59.666" v="397" actId="1076"/>
          <ac:picMkLst>
            <pc:docMk/>
            <pc:sldMk cId="331849840" sldId="354"/>
            <ac:picMk id="6" creationId="{01761697-514D-7BA0-491F-877D5F54E4B2}"/>
          </ac:picMkLst>
        </pc:picChg>
      </pc:sldChg>
      <pc:sldChg chg="addSp modSp">
        <pc:chgData name="Nicholas Scaltrito" userId="S::nicholas@planetark.org::5f89ba4f-46a3-4ba7-ad79-10e5ed4f9ede" providerId="AD" clId="Web-{4442293A-2957-6155-126B-08F07CF16209}" dt="2024-09-13T01:10:14.698" v="271" actId="1076"/>
        <pc:sldMkLst>
          <pc:docMk/>
          <pc:sldMk cId="2736129538" sldId="355"/>
        </pc:sldMkLst>
        <pc:spChg chg="mod">
          <ac:chgData name="Nicholas Scaltrito" userId="S::nicholas@planetark.org::5f89ba4f-46a3-4ba7-ad79-10e5ed4f9ede" providerId="AD" clId="Web-{4442293A-2957-6155-126B-08F07CF16209}" dt="2024-09-13T01:10:08.667" v="269" actId="14100"/>
          <ac:spMkLst>
            <pc:docMk/>
            <pc:sldMk cId="2736129538" sldId="355"/>
            <ac:spMk id="18" creationId="{00000000-0000-0000-0000-000000000000}"/>
          </ac:spMkLst>
        </pc:spChg>
        <pc:spChg chg="mod">
          <ac:chgData name="Nicholas Scaltrito" userId="S::nicholas@planetark.org::5f89ba4f-46a3-4ba7-ad79-10e5ed4f9ede" providerId="AD" clId="Web-{4442293A-2957-6155-126B-08F07CF16209}" dt="2024-09-13T01:10:00.354" v="267" actId="14100"/>
          <ac:spMkLst>
            <pc:docMk/>
            <pc:sldMk cId="2736129538" sldId="355"/>
            <ac:spMk id="20" creationId="{00000000-0000-0000-0000-000000000000}"/>
          </ac:spMkLst>
        </pc:spChg>
        <pc:spChg chg="mod">
          <ac:chgData name="Nicholas Scaltrito" userId="S::nicholas@planetark.org::5f89ba4f-46a3-4ba7-ad79-10e5ed4f9ede" providerId="AD" clId="Web-{4442293A-2957-6155-126B-08F07CF16209}" dt="2024-09-13T01:09:56.323" v="266" actId="1076"/>
          <ac:spMkLst>
            <pc:docMk/>
            <pc:sldMk cId="2736129538" sldId="355"/>
            <ac:spMk id="23" creationId="{3794136D-83DA-7FB4-522D-1089CDC43206}"/>
          </ac:spMkLst>
        </pc:spChg>
        <pc:picChg chg="add mod">
          <ac:chgData name="Nicholas Scaltrito" userId="S::nicholas@planetark.org::5f89ba4f-46a3-4ba7-ad79-10e5ed4f9ede" providerId="AD" clId="Web-{4442293A-2957-6155-126B-08F07CF16209}" dt="2024-09-13T01:10:14.698" v="271" actId="1076"/>
          <ac:picMkLst>
            <pc:docMk/>
            <pc:sldMk cId="2736129538" sldId="355"/>
            <ac:picMk id="9" creationId="{6B0504FA-FD01-1C93-C888-BF9D19D062FB}"/>
          </ac:picMkLst>
        </pc:picChg>
      </pc:sldChg>
      <pc:sldChg chg="addSp modSp">
        <pc:chgData name="Nicholas Scaltrito" userId="S::nicholas@planetark.org::5f89ba4f-46a3-4ba7-ad79-10e5ed4f9ede" providerId="AD" clId="Web-{4442293A-2957-6155-126B-08F07CF16209}" dt="2024-09-13T02:00:27.683" v="399" actId="1076"/>
        <pc:sldMkLst>
          <pc:docMk/>
          <pc:sldMk cId="2795036903" sldId="356"/>
        </pc:sldMkLst>
        <pc:picChg chg="add mod">
          <ac:chgData name="Nicholas Scaltrito" userId="S::nicholas@planetark.org::5f89ba4f-46a3-4ba7-ad79-10e5ed4f9ede" providerId="AD" clId="Web-{4442293A-2957-6155-126B-08F07CF16209}" dt="2024-09-13T02:00:27.683" v="399" actId="1076"/>
          <ac:picMkLst>
            <pc:docMk/>
            <pc:sldMk cId="2795036903" sldId="356"/>
            <ac:picMk id="6" creationId="{635B0E67-A63B-659F-7460-A4DC00985BDE}"/>
          </ac:picMkLst>
        </pc:picChg>
      </pc:sldChg>
      <pc:sldChg chg="modSp">
        <pc:chgData name="Nicholas Scaltrito" userId="S::nicholas@planetark.org::5f89ba4f-46a3-4ba7-ad79-10e5ed4f9ede" providerId="AD" clId="Web-{4442293A-2957-6155-126B-08F07CF16209}" dt="2024-09-13T00:48:31.435" v="183" actId="20577"/>
        <pc:sldMkLst>
          <pc:docMk/>
          <pc:sldMk cId="3355057820" sldId="357"/>
        </pc:sldMkLst>
        <pc:spChg chg="mod">
          <ac:chgData name="Nicholas Scaltrito" userId="S::nicholas@planetark.org::5f89ba4f-46a3-4ba7-ad79-10e5ed4f9ede" providerId="AD" clId="Web-{4442293A-2957-6155-126B-08F07CF16209}" dt="2024-09-13T00:48:31.435" v="183" actId="20577"/>
          <ac:spMkLst>
            <pc:docMk/>
            <pc:sldMk cId="3355057820" sldId="357"/>
            <ac:spMk id="12" creationId="{4A6B229F-6BAF-422E-9F21-9E04347C9803}"/>
          </ac:spMkLst>
        </pc:spChg>
      </pc:sldChg>
      <pc:sldChg chg="modSp">
        <pc:chgData name="Nicholas Scaltrito" userId="S::nicholas@planetark.org::5f89ba4f-46a3-4ba7-ad79-10e5ed4f9ede" providerId="AD" clId="Web-{4442293A-2957-6155-126B-08F07CF16209}" dt="2024-09-13T00:48:15.935" v="182" actId="20577"/>
        <pc:sldMkLst>
          <pc:docMk/>
          <pc:sldMk cId="3866202305" sldId="358"/>
        </pc:sldMkLst>
        <pc:spChg chg="mod">
          <ac:chgData name="Nicholas Scaltrito" userId="S::nicholas@planetark.org::5f89ba4f-46a3-4ba7-ad79-10e5ed4f9ede" providerId="AD" clId="Web-{4442293A-2957-6155-126B-08F07CF16209}" dt="2024-09-13T00:48:15.935" v="182" actId="20577"/>
          <ac:spMkLst>
            <pc:docMk/>
            <pc:sldMk cId="3866202305" sldId="358"/>
            <ac:spMk id="14" creationId="{69F606C9-302A-6DB9-D785-918A56264145}"/>
          </ac:spMkLst>
        </pc:spChg>
      </pc:sldChg>
      <pc:sldChg chg="modSp">
        <pc:chgData name="Nicholas Scaltrito" userId="S::nicholas@planetark.org::5f89ba4f-46a3-4ba7-ad79-10e5ed4f9ede" providerId="AD" clId="Web-{4442293A-2957-6155-126B-08F07CF16209}" dt="2024-09-13T01:58:20.194" v="394" actId="20577"/>
        <pc:sldMkLst>
          <pc:docMk/>
          <pc:sldMk cId="1450544672" sldId="359"/>
        </pc:sldMkLst>
        <pc:spChg chg="mod">
          <ac:chgData name="Nicholas Scaltrito" userId="S::nicholas@planetark.org::5f89ba4f-46a3-4ba7-ad79-10e5ed4f9ede" providerId="AD" clId="Web-{4442293A-2957-6155-126B-08F07CF16209}" dt="2024-09-13T01:58:20.194" v="394" actId="20577"/>
          <ac:spMkLst>
            <pc:docMk/>
            <pc:sldMk cId="1450544672" sldId="359"/>
            <ac:spMk id="14" creationId="{9EE0164A-5883-7AFE-21CF-E774647076E1}"/>
          </ac:spMkLst>
        </pc:spChg>
      </pc:sldChg>
      <pc:sldChg chg="addSp modSp">
        <pc:chgData name="Nicholas Scaltrito" userId="S::nicholas@planetark.org::5f89ba4f-46a3-4ba7-ad79-10e5ed4f9ede" providerId="AD" clId="Web-{4442293A-2957-6155-126B-08F07CF16209}" dt="2024-09-13T01:57:16.332" v="374" actId="1076"/>
        <pc:sldMkLst>
          <pc:docMk/>
          <pc:sldMk cId="1067325432" sldId="360"/>
        </pc:sldMkLst>
        <pc:spChg chg="mod">
          <ac:chgData name="Nicholas Scaltrito" userId="S::nicholas@planetark.org::5f89ba4f-46a3-4ba7-ad79-10e5ed4f9ede" providerId="AD" clId="Web-{4442293A-2957-6155-126B-08F07CF16209}" dt="2024-09-13T01:13:46.424" v="291" actId="14100"/>
          <ac:spMkLst>
            <pc:docMk/>
            <pc:sldMk cId="1067325432" sldId="360"/>
            <ac:spMk id="18" creationId="{00000000-0000-0000-0000-000000000000}"/>
          </ac:spMkLst>
        </pc:spChg>
        <pc:spChg chg="mod">
          <ac:chgData name="Nicholas Scaltrito" userId="S::nicholas@planetark.org::5f89ba4f-46a3-4ba7-ad79-10e5ed4f9ede" providerId="AD" clId="Web-{4442293A-2957-6155-126B-08F07CF16209}" dt="2024-09-13T01:13:38.268" v="289" actId="14100"/>
          <ac:spMkLst>
            <pc:docMk/>
            <pc:sldMk cId="1067325432" sldId="360"/>
            <ac:spMk id="20" creationId="{00000000-0000-0000-0000-000000000000}"/>
          </ac:spMkLst>
        </pc:spChg>
        <pc:picChg chg="add mod">
          <ac:chgData name="Nicholas Scaltrito" userId="S::nicholas@planetark.org::5f89ba4f-46a3-4ba7-ad79-10e5ed4f9ede" providerId="AD" clId="Web-{4442293A-2957-6155-126B-08F07CF16209}" dt="2024-09-13T01:57:16.332" v="374" actId="1076"/>
          <ac:picMkLst>
            <pc:docMk/>
            <pc:sldMk cId="1067325432" sldId="360"/>
            <ac:picMk id="6" creationId="{54522C87-44C0-69EC-F4C9-30E29EF48A13}"/>
          </ac:picMkLst>
        </pc:picChg>
      </pc:sldChg>
      <pc:sldChg chg="addSp delSp modSp">
        <pc:chgData name="Nicholas Scaltrito" userId="S::nicholas@planetark.org::5f89ba4f-46a3-4ba7-ad79-10e5ed4f9ede" providerId="AD" clId="Web-{4442293A-2957-6155-126B-08F07CF16209}" dt="2024-09-13T01:53:34.575" v="354" actId="1076"/>
        <pc:sldMkLst>
          <pc:docMk/>
          <pc:sldMk cId="2731304725" sldId="361"/>
        </pc:sldMkLst>
        <pc:spChg chg="del">
          <ac:chgData name="Nicholas Scaltrito" userId="S::nicholas@planetark.org::5f89ba4f-46a3-4ba7-ad79-10e5ed4f9ede" providerId="AD" clId="Web-{4442293A-2957-6155-126B-08F07CF16209}" dt="2024-09-13T00:39:13.838" v="29"/>
          <ac:spMkLst>
            <pc:docMk/>
            <pc:sldMk cId="2731304725" sldId="361"/>
            <ac:spMk id="6" creationId="{00000000-0000-0000-0000-000000000000}"/>
          </ac:spMkLst>
        </pc:spChg>
        <pc:spChg chg="del">
          <ac:chgData name="Nicholas Scaltrito" userId="S::nicholas@planetark.org::5f89ba4f-46a3-4ba7-ad79-10e5ed4f9ede" providerId="AD" clId="Web-{4442293A-2957-6155-126B-08F07CF16209}" dt="2024-09-13T00:39:13.838" v="26"/>
          <ac:spMkLst>
            <pc:docMk/>
            <pc:sldMk cId="2731304725" sldId="361"/>
            <ac:spMk id="20" creationId="{00000000-0000-0000-0000-000000000000}"/>
          </ac:spMkLst>
        </pc:spChg>
        <pc:spChg chg="del">
          <ac:chgData name="Nicholas Scaltrito" userId="S::nicholas@planetark.org::5f89ba4f-46a3-4ba7-ad79-10e5ed4f9ede" providerId="AD" clId="Web-{4442293A-2957-6155-126B-08F07CF16209}" dt="2024-09-13T00:39:13.838" v="25"/>
          <ac:spMkLst>
            <pc:docMk/>
            <pc:sldMk cId="2731304725" sldId="361"/>
            <ac:spMk id="21" creationId="{00000000-0000-0000-0000-000000000000}"/>
          </ac:spMkLst>
        </pc:spChg>
        <pc:spChg chg="add mod">
          <ac:chgData name="Nicholas Scaltrito" userId="S::nicholas@planetark.org::5f89ba4f-46a3-4ba7-ad79-10e5ed4f9ede" providerId="AD" clId="Web-{4442293A-2957-6155-126B-08F07CF16209}" dt="2024-09-13T00:40:21.747" v="46" actId="1076"/>
          <ac:spMkLst>
            <pc:docMk/>
            <pc:sldMk cId="2731304725" sldId="361"/>
            <ac:spMk id="22" creationId="{2A00CD8A-4C46-236A-45C5-1EE2B198D0E9}"/>
          </ac:spMkLst>
        </pc:spChg>
        <pc:spChg chg="mod">
          <ac:chgData name="Nicholas Scaltrito" userId="S::nicholas@planetark.org::5f89ba4f-46a3-4ba7-ad79-10e5ed4f9ede" providerId="AD" clId="Web-{4442293A-2957-6155-126B-08F07CF16209}" dt="2024-09-13T00:39:52.480" v="41" actId="20577"/>
          <ac:spMkLst>
            <pc:docMk/>
            <pc:sldMk cId="2731304725" sldId="361"/>
            <ac:spMk id="25" creationId="{046C0980-B97E-B002-9CFC-E6DA06FBE49E}"/>
          </ac:spMkLst>
        </pc:spChg>
        <pc:grpChg chg="del">
          <ac:chgData name="Nicholas Scaltrito" userId="S::nicholas@planetark.org::5f89ba4f-46a3-4ba7-ad79-10e5ed4f9ede" providerId="AD" clId="Web-{4442293A-2957-6155-126B-08F07CF16209}" dt="2024-09-13T00:39:13.838" v="28"/>
          <ac:grpSpMkLst>
            <pc:docMk/>
            <pc:sldMk cId="2731304725" sldId="361"/>
            <ac:grpSpMk id="9" creationId="{00000000-0000-0000-0000-000000000000}"/>
          </ac:grpSpMkLst>
        </pc:grpChg>
        <pc:grpChg chg="del">
          <ac:chgData name="Nicholas Scaltrito" userId="S::nicholas@planetark.org::5f89ba4f-46a3-4ba7-ad79-10e5ed4f9ede" providerId="AD" clId="Web-{4442293A-2957-6155-126B-08F07CF16209}" dt="2024-09-13T00:39:13.838" v="27"/>
          <ac:grpSpMkLst>
            <pc:docMk/>
            <pc:sldMk cId="2731304725" sldId="361"/>
            <ac:grpSpMk id="17" creationId="{00000000-0000-0000-0000-000000000000}"/>
          </ac:grpSpMkLst>
        </pc:grpChg>
        <pc:grpChg chg="add mod ord">
          <ac:chgData name="Nicholas Scaltrito" userId="S::nicholas@planetark.org::5f89ba4f-46a3-4ba7-ad79-10e5ed4f9ede" providerId="AD" clId="Web-{4442293A-2957-6155-126B-08F07CF16209}" dt="2024-09-13T00:40:21.731" v="45" actId="1076"/>
          <ac:grpSpMkLst>
            <pc:docMk/>
            <pc:sldMk cId="2731304725" sldId="361"/>
            <ac:grpSpMk id="26" creationId="{C86337D7-E87B-1C56-7A2B-9CE646F505FB}"/>
          </ac:grpSpMkLst>
        </pc:grpChg>
        <pc:picChg chg="add mod">
          <ac:chgData name="Nicholas Scaltrito" userId="S::nicholas@planetark.org::5f89ba4f-46a3-4ba7-ad79-10e5ed4f9ede" providerId="AD" clId="Web-{4442293A-2957-6155-126B-08F07CF16209}" dt="2024-09-13T01:53:34.575" v="354" actId="1076"/>
          <ac:picMkLst>
            <pc:docMk/>
            <pc:sldMk cId="2731304725" sldId="361"/>
            <ac:picMk id="27" creationId="{50034CD0-51FF-811F-58F9-D41C6B539691}"/>
          </ac:picMkLst>
        </pc:picChg>
      </pc:sldChg>
      <pc:sldChg chg="addSp delSp modSp">
        <pc:chgData name="Nicholas Scaltrito" userId="S::nicholas@planetark.org::5f89ba4f-46a3-4ba7-ad79-10e5ed4f9ede" providerId="AD" clId="Web-{4442293A-2957-6155-126B-08F07CF16209}" dt="2024-09-13T00:55:26.699" v="220" actId="1076"/>
        <pc:sldMkLst>
          <pc:docMk/>
          <pc:sldMk cId="3225770453" sldId="362"/>
        </pc:sldMkLst>
        <pc:spChg chg="del">
          <ac:chgData name="Nicholas Scaltrito" userId="S::nicholas@planetark.org::5f89ba4f-46a3-4ba7-ad79-10e5ed4f9ede" providerId="AD" clId="Web-{4442293A-2957-6155-126B-08F07CF16209}" dt="2024-09-13T00:40:58.638" v="51"/>
          <ac:spMkLst>
            <pc:docMk/>
            <pc:sldMk cId="3225770453" sldId="362"/>
            <ac:spMk id="6" creationId="{00000000-0000-0000-0000-000000000000}"/>
          </ac:spMkLst>
        </pc:spChg>
        <pc:spChg chg="del">
          <ac:chgData name="Nicholas Scaltrito" userId="S::nicholas@planetark.org::5f89ba4f-46a3-4ba7-ad79-10e5ed4f9ede" providerId="AD" clId="Web-{4442293A-2957-6155-126B-08F07CF16209}" dt="2024-09-13T00:40:58.623" v="48"/>
          <ac:spMkLst>
            <pc:docMk/>
            <pc:sldMk cId="3225770453" sldId="362"/>
            <ac:spMk id="20" creationId="{00000000-0000-0000-0000-000000000000}"/>
          </ac:spMkLst>
        </pc:spChg>
        <pc:spChg chg="del">
          <ac:chgData name="Nicholas Scaltrito" userId="S::nicholas@planetark.org::5f89ba4f-46a3-4ba7-ad79-10e5ed4f9ede" providerId="AD" clId="Web-{4442293A-2957-6155-126B-08F07CF16209}" dt="2024-09-13T00:40:58.623" v="47"/>
          <ac:spMkLst>
            <pc:docMk/>
            <pc:sldMk cId="3225770453" sldId="362"/>
            <ac:spMk id="21" creationId="{00000000-0000-0000-0000-000000000000}"/>
          </ac:spMkLst>
        </pc:spChg>
        <pc:spChg chg="mod">
          <ac:chgData name="Nicholas Scaltrito" userId="S::nicholas@planetark.org::5f89ba4f-46a3-4ba7-ad79-10e5ed4f9ede" providerId="AD" clId="Web-{4442293A-2957-6155-126B-08F07CF16209}" dt="2024-09-13T00:55:18.262" v="216" actId="14100"/>
          <ac:spMkLst>
            <pc:docMk/>
            <pc:sldMk cId="3225770453" sldId="362"/>
            <ac:spMk id="23" creationId="{92E0F92F-D821-36DF-B305-8262709D2AE3}"/>
          </ac:spMkLst>
        </pc:spChg>
        <pc:spChg chg="add mod">
          <ac:chgData name="Nicholas Scaltrito" userId="S::nicholas@planetark.org::5f89ba4f-46a3-4ba7-ad79-10e5ed4f9ede" providerId="AD" clId="Web-{4442293A-2957-6155-126B-08F07CF16209}" dt="2024-09-13T00:55:11.308" v="214" actId="14100"/>
          <ac:spMkLst>
            <pc:docMk/>
            <pc:sldMk cId="3225770453" sldId="362"/>
            <ac:spMk id="27" creationId="{BFBC0953-001B-F064-360C-D1B96BBCC252}"/>
          </ac:spMkLst>
        </pc:spChg>
        <pc:grpChg chg="del">
          <ac:chgData name="Nicholas Scaltrito" userId="S::nicholas@planetark.org::5f89ba4f-46a3-4ba7-ad79-10e5ed4f9ede" providerId="AD" clId="Web-{4442293A-2957-6155-126B-08F07CF16209}" dt="2024-09-13T00:40:58.638" v="50"/>
          <ac:grpSpMkLst>
            <pc:docMk/>
            <pc:sldMk cId="3225770453" sldId="362"/>
            <ac:grpSpMk id="9" creationId="{00000000-0000-0000-0000-000000000000}"/>
          </ac:grpSpMkLst>
        </pc:grpChg>
        <pc:grpChg chg="del">
          <ac:chgData name="Nicholas Scaltrito" userId="S::nicholas@planetark.org::5f89ba4f-46a3-4ba7-ad79-10e5ed4f9ede" providerId="AD" clId="Web-{4442293A-2957-6155-126B-08F07CF16209}" dt="2024-09-13T00:40:58.623" v="49"/>
          <ac:grpSpMkLst>
            <pc:docMk/>
            <pc:sldMk cId="3225770453" sldId="362"/>
            <ac:grpSpMk id="17" creationId="{00000000-0000-0000-0000-000000000000}"/>
          </ac:grpSpMkLst>
        </pc:grpChg>
        <pc:grpChg chg="add">
          <ac:chgData name="Nicholas Scaltrito" userId="S::nicholas@planetark.org::5f89ba4f-46a3-4ba7-ad79-10e5ed4f9ede" providerId="AD" clId="Web-{4442293A-2957-6155-126B-08F07CF16209}" dt="2024-09-13T00:40:59.342" v="52"/>
          <ac:grpSpMkLst>
            <pc:docMk/>
            <pc:sldMk cId="3225770453" sldId="362"/>
            <ac:grpSpMk id="25" creationId="{3F839FBB-C75A-5508-9CF2-B45F7ED64195}"/>
          </ac:grpSpMkLst>
        </pc:grpChg>
        <pc:picChg chg="add mod">
          <ac:chgData name="Nicholas Scaltrito" userId="S::nicholas@planetark.org::5f89ba4f-46a3-4ba7-ad79-10e5ed4f9ede" providerId="AD" clId="Web-{4442293A-2957-6155-126B-08F07CF16209}" dt="2024-09-13T00:55:26.699" v="220" actId="1076"/>
          <ac:picMkLst>
            <pc:docMk/>
            <pc:sldMk cId="3225770453" sldId="362"/>
            <ac:picMk id="28" creationId="{49D8878A-0387-2816-C273-0420BAB85871}"/>
          </ac:picMkLst>
        </pc:picChg>
        <pc:picChg chg="add mod">
          <ac:chgData name="Nicholas Scaltrito" userId="S::nicholas@planetark.org::5f89ba4f-46a3-4ba7-ad79-10e5ed4f9ede" providerId="AD" clId="Web-{4442293A-2957-6155-126B-08F07CF16209}" dt="2024-09-13T00:55:24.262" v="219" actId="1076"/>
          <ac:picMkLst>
            <pc:docMk/>
            <pc:sldMk cId="3225770453" sldId="362"/>
            <ac:picMk id="29" creationId="{B7F9C256-3C1A-91B9-D3A9-50A46E4EC1F8}"/>
          </ac:picMkLst>
        </pc:picChg>
      </pc:sldChg>
      <pc:sldChg chg="addSp delSp modSp">
        <pc:chgData name="Nicholas Scaltrito" userId="S::nicholas@planetark.org::5f89ba4f-46a3-4ba7-ad79-10e5ed4f9ede" providerId="AD" clId="Web-{4442293A-2957-6155-126B-08F07CF16209}" dt="2024-09-13T00:56:07.888" v="224" actId="1076"/>
        <pc:sldMkLst>
          <pc:docMk/>
          <pc:sldMk cId="64810650" sldId="363"/>
        </pc:sldMkLst>
        <pc:spChg chg="del">
          <ac:chgData name="Nicholas Scaltrito" userId="S::nicholas@planetark.org::5f89ba4f-46a3-4ba7-ad79-10e5ed4f9ede" providerId="AD" clId="Web-{4442293A-2957-6155-126B-08F07CF16209}" dt="2024-09-13T00:42:00.469" v="79"/>
          <ac:spMkLst>
            <pc:docMk/>
            <pc:sldMk cId="64810650" sldId="363"/>
            <ac:spMk id="6" creationId="{00000000-0000-0000-0000-000000000000}"/>
          </ac:spMkLst>
        </pc:spChg>
        <pc:spChg chg="del">
          <ac:chgData name="Nicholas Scaltrito" userId="S::nicholas@planetark.org::5f89ba4f-46a3-4ba7-ad79-10e5ed4f9ede" providerId="AD" clId="Web-{4442293A-2957-6155-126B-08F07CF16209}" dt="2024-09-13T00:42:00.469" v="76"/>
          <ac:spMkLst>
            <pc:docMk/>
            <pc:sldMk cId="64810650" sldId="363"/>
            <ac:spMk id="20" creationId="{00000000-0000-0000-0000-000000000000}"/>
          </ac:spMkLst>
        </pc:spChg>
        <pc:spChg chg="del">
          <ac:chgData name="Nicholas Scaltrito" userId="S::nicholas@planetark.org::5f89ba4f-46a3-4ba7-ad79-10e5ed4f9ede" providerId="AD" clId="Web-{4442293A-2957-6155-126B-08F07CF16209}" dt="2024-09-13T00:42:00.469" v="75"/>
          <ac:spMkLst>
            <pc:docMk/>
            <pc:sldMk cId="64810650" sldId="363"/>
            <ac:spMk id="21" creationId="{00000000-0000-0000-0000-000000000000}"/>
          </ac:spMkLst>
        </pc:spChg>
        <pc:spChg chg="add mod">
          <ac:chgData name="Nicholas Scaltrito" userId="S::nicholas@planetark.org::5f89ba4f-46a3-4ba7-ad79-10e5ed4f9ede" providerId="AD" clId="Web-{4442293A-2957-6155-126B-08F07CF16209}" dt="2024-09-13T00:43:07.799" v="95" actId="20577"/>
          <ac:spMkLst>
            <pc:docMk/>
            <pc:sldMk cId="64810650" sldId="363"/>
            <ac:spMk id="27" creationId="{9A7ADA3A-A050-2F7E-A082-CCE39D48A9BB}"/>
          </ac:spMkLst>
        </pc:spChg>
        <pc:grpChg chg="del">
          <ac:chgData name="Nicholas Scaltrito" userId="S::nicholas@planetark.org::5f89ba4f-46a3-4ba7-ad79-10e5ed4f9ede" providerId="AD" clId="Web-{4442293A-2957-6155-126B-08F07CF16209}" dt="2024-09-13T00:42:00.469" v="78"/>
          <ac:grpSpMkLst>
            <pc:docMk/>
            <pc:sldMk cId="64810650" sldId="363"/>
            <ac:grpSpMk id="9" creationId="{00000000-0000-0000-0000-000000000000}"/>
          </ac:grpSpMkLst>
        </pc:grpChg>
        <pc:grpChg chg="del">
          <ac:chgData name="Nicholas Scaltrito" userId="S::nicholas@planetark.org::5f89ba4f-46a3-4ba7-ad79-10e5ed4f9ede" providerId="AD" clId="Web-{4442293A-2957-6155-126B-08F07CF16209}" dt="2024-09-13T00:42:00.469" v="77"/>
          <ac:grpSpMkLst>
            <pc:docMk/>
            <pc:sldMk cId="64810650" sldId="363"/>
            <ac:grpSpMk id="17" creationId="{00000000-0000-0000-0000-000000000000}"/>
          </ac:grpSpMkLst>
        </pc:grpChg>
        <pc:grpChg chg="add mod">
          <ac:chgData name="Nicholas Scaltrito" userId="S::nicholas@planetark.org::5f89ba4f-46a3-4ba7-ad79-10e5ed4f9ede" providerId="AD" clId="Web-{4442293A-2957-6155-126B-08F07CF16209}" dt="2024-09-13T00:43:16.581" v="98" actId="14100"/>
          <ac:grpSpMkLst>
            <pc:docMk/>
            <pc:sldMk cId="64810650" sldId="363"/>
            <ac:grpSpMk id="25" creationId="{1DE43937-22E5-45B2-A324-3D0FDB8EFEDB}"/>
          </ac:grpSpMkLst>
        </pc:grpChg>
        <pc:picChg chg="add mod">
          <ac:chgData name="Nicholas Scaltrito" userId="S::nicholas@planetark.org::5f89ba4f-46a3-4ba7-ad79-10e5ed4f9ede" providerId="AD" clId="Web-{4442293A-2957-6155-126B-08F07CF16209}" dt="2024-09-13T00:56:07.888" v="224" actId="1076"/>
          <ac:picMkLst>
            <pc:docMk/>
            <pc:sldMk cId="64810650" sldId="363"/>
            <ac:picMk id="29" creationId="{476EF3C4-B09E-1051-3ACE-82C66E990E7A}"/>
          </ac:picMkLst>
        </pc:picChg>
      </pc:sldChg>
      <pc:sldChg chg="addSp modSp">
        <pc:chgData name="Nicholas Scaltrito" userId="S::nicholas@planetark.org::5f89ba4f-46a3-4ba7-ad79-10e5ed4f9ede" providerId="AD" clId="Web-{4442293A-2957-6155-126B-08F07CF16209}" dt="2024-09-13T01:00:00.709" v="248" actId="1076"/>
        <pc:sldMkLst>
          <pc:docMk/>
          <pc:sldMk cId="3149599033" sldId="364"/>
        </pc:sldMkLst>
        <pc:spChg chg="mod">
          <ac:chgData name="Nicholas Scaltrito" userId="S::nicholas@planetark.org::5f89ba4f-46a3-4ba7-ad79-10e5ed4f9ede" providerId="AD" clId="Web-{4442293A-2957-6155-126B-08F07CF16209}" dt="2024-09-13T00:59:56.724" v="246" actId="14100"/>
          <ac:spMkLst>
            <pc:docMk/>
            <pc:sldMk cId="3149599033" sldId="364"/>
            <ac:spMk id="25" creationId="{B4BA6F5E-2BE1-6BED-2AFA-1232C7A4FF40}"/>
          </ac:spMkLst>
        </pc:spChg>
        <pc:spChg chg="mod">
          <ac:chgData name="Nicholas Scaltrito" userId="S::nicholas@planetark.org::5f89ba4f-46a3-4ba7-ad79-10e5ed4f9ede" providerId="AD" clId="Web-{4442293A-2957-6155-126B-08F07CF16209}" dt="2024-09-13T00:59:49.833" v="244" actId="14100"/>
          <ac:spMkLst>
            <pc:docMk/>
            <pc:sldMk cId="3149599033" sldId="364"/>
            <ac:spMk id="27" creationId="{02562E75-62E4-859D-0F74-06188D1EA9FC}"/>
          </ac:spMkLst>
        </pc:spChg>
        <pc:picChg chg="add mod">
          <ac:chgData name="Nicholas Scaltrito" userId="S::nicholas@planetark.org::5f89ba4f-46a3-4ba7-ad79-10e5ed4f9ede" providerId="AD" clId="Web-{4442293A-2957-6155-126B-08F07CF16209}" dt="2024-09-13T01:00:00.709" v="248" actId="1076"/>
          <ac:picMkLst>
            <pc:docMk/>
            <pc:sldMk cId="3149599033" sldId="364"/>
            <ac:picMk id="6" creationId="{7CA6F547-EC2A-31E8-9365-0BB8458A83C7}"/>
          </ac:picMkLst>
        </pc:picChg>
      </pc:sldChg>
      <pc:sldChg chg="addSp delSp modSp">
        <pc:chgData name="Nicholas Scaltrito" userId="S::nicholas@planetark.org::5f89ba4f-46a3-4ba7-ad79-10e5ed4f9ede" providerId="AD" clId="Web-{4442293A-2957-6155-126B-08F07CF16209}" dt="2024-09-13T02:08:48.200" v="439" actId="1076"/>
        <pc:sldMkLst>
          <pc:docMk/>
          <pc:sldMk cId="417333898" sldId="365"/>
        </pc:sldMkLst>
        <pc:spChg chg="mod">
          <ac:chgData name="Nicholas Scaltrito" userId="S::nicholas@planetark.org::5f89ba4f-46a3-4ba7-ad79-10e5ed4f9ede" providerId="AD" clId="Web-{4442293A-2957-6155-126B-08F07CF16209}" dt="2024-09-13T01:13:07.985" v="285" actId="14100"/>
          <ac:spMkLst>
            <pc:docMk/>
            <pc:sldMk cId="417333898" sldId="365"/>
            <ac:spMk id="24" creationId="{DC89740C-7ABA-D7FA-71EE-7590E9E84AD9}"/>
          </ac:spMkLst>
        </pc:spChg>
        <pc:spChg chg="mod">
          <ac:chgData name="Nicholas Scaltrito" userId="S::nicholas@planetark.org::5f89ba4f-46a3-4ba7-ad79-10e5ed4f9ede" providerId="AD" clId="Web-{4442293A-2957-6155-126B-08F07CF16209}" dt="2024-09-13T01:13:11.673" v="286" actId="14100"/>
          <ac:spMkLst>
            <pc:docMk/>
            <pc:sldMk cId="417333898" sldId="365"/>
            <ac:spMk id="26" creationId="{D2B9DDE3-FCD2-0215-E796-D360DEAA4FE8}"/>
          </ac:spMkLst>
        </pc:spChg>
        <pc:picChg chg="add del mod">
          <ac:chgData name="Nicholas Scaltrito" userId="S::nicholas@planetark.org::5f89ba4f-46a3-4ba7-ad79-10e5ed4f9ede" providerId="AD" clId="Web-{4442293A-2957-6155-126B-08F07CF16209}" dt="2024-09-13T02:08:46.887" v="436"/>
          <ac:picMkLst>
            <pc:docMk/>
            <pc:sldMk cId="417333898" sldId="365"/>
            <ac:picMk id="6" creationId="{0CE3E6EC-6F48-FC5D-4627-EF2B31BBC9F6}"/>
          </ac:picMkLst>
        </pc:picChg>
        <pc:picChg chg="add mod">
          <ac:chgData name="Nicholas Scaltrito" userId="S::nicholas@planetark.org::5f89ba4f-46a3-4ba7-ad79-10e5ed4f9ede" providerId="AD" clId="Web-{4442293A-2957-6155-126B-08F07CF16209}" dt="2024-09-13T02:08:48.200" v="439" actId="1076"/>
          <ac:picMkLst>
            <pc:docMk/>
            <pc:sldMk cId="417333898" sldId="365"/>
            <ac:picMk id="9" creationId="{083BF1F8-DC5D-A649-158A-AC3E21CB54CC}"/>
          </ac:picMkLst>
        </pc:picChg>
      </pc:sldChg>
      <pc:sldChg chg="addSp modSp">
        <pc:chgData name="Nicholas Scaltrito" userId="S::nicholas@planetark.org::5f89ba4f-46a3-4ba7-ad79-10e5ed4f9ede" providerId="AD" clId="Web-{4442293A-2957-6155-126B-08F07CF16209}" dt="2024-09-13T00:57:09.781" v="226" actId="1076"/>
        <pc:sldMkLst>
          <pc:docMk/>
          <pc:sldMk cId="58853265" sldId="366"/>
        </pc:sldMkLst>
        <pc:picChg chg="add mod">
          <ac:chgData name="Nicholas Scaltrito" userId="S::nicholas@planetark.org::5f89ba4f-46a3-4ba7-ad79-10e5ed4f9ede" providerId="AD" clId="Web-{4442293A-2957-6155-126B-08F07CF16209}" dt="2024-09-13T00:57:09.781" v="226" actId="1076"/>
          <ac:picMkLst>
            <pc:docMk/>
            <pc:sldMk cId="58853265" sldId="366"/>
            <ac:picMk id="9" creationId="{9DC93F6F-4D7E-F0A1-E384-7E86B0FD3D2F}"/>
          </ac:picMkLst>
        </pc:picChg>
      </pc:sldChg>
      <pc:sldChg chg="addSp modSp">
        <pc:chgData name="Nicholas Scaltrito" userId="S::nicholas@planetark.org::5f89ba4f-46a3-4ba7-ad79-10e5ed4f9ede" providerId="AD" clId="Web-{4442293A-2957-6155-126B-08F07CF16209}" dt="2024-09-13T01:56:43.175" v="372" actId="1076"/>
        <pc:sldMkLst>
          <pc:docMk/>
          <pc:sldMk cId="2520817008" sldId="367"/>
        </pc:sldMkLst>
        <pc:picChg chg="add mod modCrop">
          <ac:chgData name="Nicholas Scaltrito" userId="S::nicholas@planetark.org::5f89ba4f-46a3-4ba7-ad79-10e5ed4f9ede" providerId="AD" clId="Web-{4442293A-2957-6155-126B-08F07CF16209}" dt="2024-09-13T01:56:43.175" v="372" actId="1076"/>
          <ac:picMkLst>
            <pc:docMk/>
            <pc:sldMk cId="2520817008" sldId="367"/>
            <ac:picMk id="6" creationId="{DF8FA459-99EA-7DAE-7618-B73F5487FF7A}"/>
          </ac:picMkLst>
        </pc:picChg>
      </pc:sldChg>
      <pc:sldChg chg="addSp delSp modSp">
        <pc:chgData name="Nicholas Scaltrito" userId="S::nicholas@planetark.org::5f89ba4f-46a3-4ba7-ad79-10e5ed4f9ede" providerId="AD" clId="Web-{4442293A-2957-6155-126B-08F07CF16209}" dt="2024-09-13T01:39:45.812" v="332" actId="14100"/>
        <pc:sldMkLst>
          <pc:docMk/>
          <pc:sldMk cId="2097579066" sldId="368"/>
        </pc:sldMkLst>
        <pc:spChg chg="mod">
          <ac:chgData name="Nicholas Scaltrito" userId="S::nicholas@planetark.org::5f89ba4f-46a3-4ba7-ad79-10e5ed4f9ede" providerId="AD" clId="Web-{4442293A-2957-6155-126B-08F07CF16209}" dt="2024-09-13T01:39:45.812" v="332" actId="14100"/>
          <ac:spMkLst>
            <pc:docMk/>
            <pc:sldMk cId="2097579066" sldId="368"/>
            <ac:spMk id="25" creationId="{75D201AA-63E7-8C64-437A-0E080715527B}"/>
          </ac:spMkLst>
        </pc:spChg>
        <pc:spChg chg="mod">
          <ac:chgData name="Nicholas Scaltrito" userId="S::nicholas@planetark.org::5f89ba4f-46a3-4ba7-ad79-10e5ed4f9ede" providerId="AD" clId="Web-{4442293A-2957-6155-126B-08F07CF16209}" dt="2024-09-13T01:39:39.140" v="330" actId="14100"/>
          <ac:spMkLst>
            <pc:docMk/>
            <pc:sldMk cId="2097579066" sldId="368"/>
            <ac:spMk id="27" creationId="{E817BD16-AE84-D448-0AEB-4B64E8874CB7}"/>
          </ac:spMkLst>
        </pc:spChg>
        <pc:picChg chg="add del mod">
          <ac:chgData name="Nicholas Scaltrito" userId="S::nicholas@planetark.org::5f89ba4f-46a3-4ba7-ad79-10e5ed4f9ede" providerId="AD" clId="Web-{4442293A-2957-6155-126B-08F07CF16209}" dt="2024-09-13T01:20:09.725" v="305"/>
          <ac:picMkLst>
            <pc:docMk/>
            <pc:sldMk cId="2097579066" sldId="368"/>
            <ac:picMk id="6" creationId="{77ECAF50-0855-FCF6-AD3B-D859DBD1D535}"/>
          </ac:picMkLst>
        </pc:picChg>
        <pc:picChg chg="add mod">
          <ac:chgData name="Nicholas Scaltrito" userId="S::nicholas@planetark.org::5f89ba4f-46a3-4ba7-ad79-10e5ed4f9ede" providerId="AD" clId="Web-{4442293A-2957-6155-126B-08F07CF16209}" dt="2024-09-13T01:39:34.452" v="329" actId="1076"/>
          <ac:picMkLst>
            <pc:docMk/>
            <pc:sldMk cId="2097579066" sldId="368"/>
            <ac:picMk id="9" creationId="{92AA08F8-C7E4-1895-A05D-5F062BF8B931}"/>
          </ac:picMkLst>
        </pc:picChg>
      </pc:sldChg>
      <pc:sldChg chg="addSp modSp">
        <pc:chgData name="Nicholas Scaltrito" userId="S::nicholas@planetark.org::5f89ba4f-46a3-4ba7-ad79-10e5ed4f9ede" providerId="AD" clId="Web-{4442293A-2957-6155-126B-08F07CF16209}" dt="2024-09-13T01:18:03.393" v="303" actId="1076"/>
        <pc:sldMkLst>
          <pc:docMk/>
          <pc:sldMk cId="2578920242" sldId="369"/>
        </pc:sldMkLst>
        <pc:spChg chg="mod">
          <ac:chgData name="Nicholas Scaltrito" userId="S::nicholas@planetark.org::5f89ba4f-46a3-4ba7-ad79-10e5ed4f9ede" providerId="AD" clId="Web-{4442293A-2957-6155-126B-08F07CF16209}" dt="2024-09-13T01:17:55.143" v="301" actId="14100"/>
          <ac:spMkLst>
            <pc:docMk/>
            <pc:sldMk cId="2578920242" sldId="369"/>
            <ac:spMk id="25" creationId="{B2C1C8A4-4F7C-DDCA-71E5-8C7B89B263EB}"/>
          </ac:spMkLst>
        </pc:spChg>
        <pc:spChg chg="mod">
          <ac:chgData name="Nicholas Scaltrito" userId="S::nicholas@planetark.org::5f89ba4f-46a3-4ba7-ad79-10e5ed4f9ede" providerId="AD" clId="Web-{4442293A-2957-6155-126B-08F07CF16209}" dt="2024-09-13T01:17:47.486" v="299" actId="14100"/>
          <ac:spMkLst>
            <pc:docMk/>
            <pc:sldMk cId="2578920242" sldId="369"/>
            <ac:spMk id="27" creationId="{91F3E988-4C63-428C-037F-F650662DB005}"/>
          </ac:spMkLst>
        </pc:spChg>
        <pc:picChg chg="add mod ord">
          <ac:chgData name="Nicholas Scaltrito" userId="S::nicholas@planetark.org::5f89ba4f-46a3-4ba7-ad79-10e5ed4f9ede" providerId="AD" clId="Web-{4442293A-2957-6155-126B-08F07CF16209}" dt="2024-09-13T01:18:03.393" v="303" actId="1076"/>
          <ac:picMkLst>
            <pc:docMk/>
            <pc:sldMk cId="2578920242" sldId="369"/>
            <ac:picMk id="6" creationId="{8272743A-4012-F2D4-CEFB-C9ED751138E9}"/>
          </ac:picMkLst>
        </pc:picChg>
      </pc:sldChg>
      <pc:sldChg chg="addSp modSp">
        <pc:chgData name="Nicholas Scaltrito" userId="S::nicholas@planetark.org::5f89ba4f-46a3-4ba7-ad79-10e5ed4f9ede" providerId="AD" clId="Web-{4442293A-2957-6155-126B-08F07CF16209}" dt="2024-09-13T01:44:15.665" v="348" actId="14100"/>
        <pc:sldMkLst>
          <pc:docMk/>
          <pc:sldMk cId="1424305762" sldId="370"/>
        </pc:sldMkLst>
        <pc:spChg chg="mod">
          <ac:chgData name="Nicholas Scaltrito" userId="S::nicholas@planetark.org::5f89ba4f-46a3-4ba7-ad79-10e5ed4f9ede" providerId="AD" clId="Web-{4442293A-2957-6155-126B-08F07CF16209}" dt="2024-09-13T01:44:15.665" v="348" actId="14100"/>
          <ac:spMkLst>
            <pc:docMk/>
            <pc:sldMk cId="1424305762" sldId="370"/>
            <ac:spMk id="25" creationId="{232B80A0-CD61-05B0-6731-A006963B1012}"/>
          </ac:spMkLst>
        </pc:spChg>
        <pc:spChg chg="mod">
          <ac:chgData name="Nicholas Scaltrito" userId="S::nicholas@planetark.org::5f89ba4f-46a3-4ba7-ad79-10e5ed4f9ede" providerId="AD" clId="Web-{4442293A-2957-6155-126B-08F07CF16209}" dt="2024-09-13T01:44:11.993" v="347" actId="14100"/>
          <ac:spMkLst>
            <pc:docMk/>
            <pc:sldMk cId="1424305762" sldId="370"/>
            <ac:spMk id="27" creationId="{3EB54029-C651-5F54-11C9-5D28B7175D41}"/>
          </ac:spMkLst>
        </pc:spChg>
        <pc:picChg chg="add mod">
          <ac:chgData name="Nicholas Scaltrito" userId="S::nicholas@planetark.org::5f89ba4f-46a3-4ba7-ad79-10e5ed4f9ede" providerId="AD" clId="Web-{4442293A-2957-6155-126B-08F07CF16209}" dt="2024-09-13T01:44:06.962" v="346" actId="1076"/>
          <ac:picMkLst>
            <pc:docMk/>
            <pc:sldMk cId="1424305762" sldId="370"/>
            <ac:picMk id="6" creationId="{28AAF9B9-74F7-E6DE-8F0F-B251D04B50AD}"/>
          </ac:picMkLst>
        </pc:picChg>
      </pc:sldChg>
      <pc:sldChg chg="addSp modSp">
        <pc:chgData name="Nicholas Scaltrito" userId="S::nicholas@planetark.org::5f89ba4f-46a3-4ba7-ad79-10e5ed4f9ede" providerId="AD" clId="Web-{4442293A-2957-6155-126B-08F07CF16209}" dt="2024-09-13T01:42:24.208" v="340" actId="1076"/>
        <pc:sldMkLst>
          <pc:docMk/>
          <pc:sldMk cId="1269638225" sldId="371"/>
        </pc:sldMkLst>
        <pc:spChg chg="mod">
          <ac:chgData name="Nicholas Scaltrito" userId="S::nicholas@planetark.org::5f89ba4f-46a3-4ba7-ad79-10e5ed4f9ede" providerId="AD" clId="Web-{4442293A-2957-6155-126B-08F07CF16209}" dt="2024-09-13T00:19:09.766" v="8" actId="20577"/>
          <ac:spMkLst>
            <pc:docMk/>
            <pc:sldMk cId="1269638225" sldId="371"/>
            <ac:spMk id="27" creationId="{AD732169-BCE0-A6E8-403A-2D759FA9B6DD}"/>
          </ac:spMkLst>
        </pc:spChg>
        <pc:picChg chg="add mod modCrop">
          <ac:chgData name="Nicholas Scaltrito" userId="S::nicholas@planetark.org::5f89ba4f-46a3-4ba7-ad79-10e5ed4f9ede" providerId="AD" clId="Web-{4442293A-2957-6155-126B-08F07CF16209}" dt="2024-09-13T01:42:24.208" v="340" actId="1076"/>
          <ac:picMkLst>
            <pc:docMk/>
            <pc:sldMk cId="1269638225" sldId="371"/>
            <ac:picMk id="6" creationId="{C76CD276-6FB9-232E-0BD4-98B28F6089E7}"/>
          </ac:picMkLst>
        </pc:picChg>
      </pc:sldChg>
      <pc:sldChg chg="addSp delSp modSp">
        <pc:chgData name="Nicholas Scaltrito" userId="S::nicholas@planetark.org::5f89ba4f-46a3-4ba7-ad79-10e5ed4f9ede" providerId="AD" clId="Web-{4442293A-2957-6155-126B-08F07CF16209}" dt="2024-09-13T01:54:28.295" v="362"/>
        <pc:sldMkLst>
          <pc:docMk/>
          <pc:sldMk cId="1347873425" sldId="372"/>
        </pc:sldMkLst>
        <pc:spChg chg="add mod">
          <ac:chgData name="Nicholas Scaltrito" userId="S::nicholas@planetark.org::5f89ba4f-46a3-4ba7-ad79-10e5ed4f9ede" providerId="AD" clId="Web-{4442293A-2957-6155-126B-08F07CF16209}" dt="2024-09-13T00:38:24.039" v="24" actId="14100"/>
          <ac:spMkLst>
            <pc:docMk/>
            <pc:sldMk cId="1347873425" sldId="372"/>
            <ac:spMk id="9" creationId="{71B79721-7870-C748-C149-A91AF3FEEEEB}"/>
          </ac:spMkLst>
        </pc:spChg>
        <pc:spChg chg="add mod">
          <ac:chgData name="Nicholas Scaltrito" userId="S::nicholas@planetark.org::5f89ba4f-46a3-4ba7-ad79-10e5ed4f9ede" providerId="AD" clId="Web-{4442293A-2957-6155-126B-08F07CF16209}" dt="2024-09-13T00:38:18.133" v="23" actId="20577"/>
          <ac:spMkLst>
            <pc:docMk/>
            <pc:sldMk cId="1347873425" sldId="372"/>
            <ac:spMk id="11" creationId="{BECCE4A0-8EC2-980B-82B7-9BE87E1CA7F9}"/>
          </ac:spMkLst>
        </pc:spChg>
        <pc:picChg chg="add del mod">
          <ac:chgData name="Nicholas Scaltrito" userId="S::nicholas@planetark.org::5f89ba4f-46a3-4ba7-ad79-10e5ed4f9ede" providerId="AD" clId="Web-{4442293A-2957-6155-126B-08F07CF16209}" dt="2024-09-13T01:54:28.295" v="362"/>
          <ac:picMkLst>
            <pc:docMk/>
            <pc:sldMk cId="1347873425" sldId="372"/>
            <ac:picMk id="12" creationId="{D1506EB0-D310-FCA2-7E23-B1105C0F2FAE}"/>
          </ac:picMkLst>
        </pc:picChg>
        <pc:picChg chg="add del mod">
          <ac:chgData name="Nicholas Scaltrito" userId="S::nicholas@planetark.org::5f89ba4f-46a3-4ba7-ad79-10e5ed4f9ede" providerId="AD" clId="Web-{4442293A-2957-6155-126B-08F07CF16209}" dt="2024-09-13T01:54:25.123" v="361"/>
          <ac:picMkLst>
            <pc:docMk/>
            <pc:sldMk cId="1347873425" sldId="372"/>
            <ac:picMk id="14" creationId="{AA8F9841-8D1D-7DAF-C835-8AE9443EB43C}"/>
          </ac:picMkLst>
        </pc:picChg>
      </pc:sldChg>
    </pc:docChg>
  </pc:docChgLst>
  <pc:docChgLst>
    <pc:chgData name="Nicholas Scaltrito" userId="S::nicholas@planetark.org::5f89ba4f-46a3-4ba7-ad79-10e5ed4f9ede" providerId="AD" clId="Web-{15C7BF89-9743-FAC2-1F74-E34588FDC6D7}"/>
    <pc:docChg chg="delSld modSld sldOrd">
      <pc:chgData name="Nicholas Scaltrito" userId="S::nicholas@planetark.org::5f89ba4f-46a3-4ba7-ad79-10e5ed4f9ede" providerId="AD" clId="Web-{15C7BF89-9743-FAC2-1F74-E34588FDC6D7}" dt="2023-05-24T03:00:27.378" v="491" actId="14100"/>
      <pc:docMkLst>
        <pc:docMk/>
      </pc:docMkLst>
      <pc:sldChg chg="addSp delSp modSp">
        <pc:chgData name="Nicholas Scaltrito" userId="S::nicholas@planetark.org::5f89ba4f-46a3-4ba7-ad79-10e5ed4f9ede" providerId="AD" clId="Web-{15C7BF89-9743-FAC2-1F74-E34588FDC6D7}" dt="2023-05-24T01:45:38.081" v="441"/>
        <pc:sldMkLst>
          <pc:docMk/>
          <pc:sldMk cId="2356436064" sldId="269"/>
        </pc:sldMkLst>
        <pc:spChg chg="del mod">
          <ac:chgData name="Nicholas Scaltrito" userId="S::nicholas@planetark.org::5f89ba4f-46a3-4ba7-ad79-10e5ed4f9ede" providerId="AD" clId="Web-{15C7BF89-9743-FAC2-1F74-E34588FDC6D7}" dt="2023-05-24T01:45:31.268" v="435"/>
          <ac:spMkLst>
            <pc:docMk/>
            <pc:sldMk cId="2356436064" sldId="269"/>
            <ac:spMk id="6" creationId="{94711C77-A6AC-4422-A377-C4A88D733227}"/>
          </ac:spMkLst>
        </pc:spChg>
        <pc:spChg chg="del">
          <ac:chgData name="Nicholas Scaltrito" userId="S::nicholas@planetark.org::5f89ba4f-46a3-4ba7-ad79-10e5ed4f9ede" providerId="AD" clId="Web-{15C7BF89-9743-FAC2-1F74-E34588FDC6D7}" dt="2023-05-24T01:45:34.581" v="437"/>
          <ac:spMkLst>
            <pc:docMk/>
            <pc:sldMk cId="2356436064" sldId="269"/>
            <ac:spMk id="7" creationId="{669E0BDA-376E-4A3C-ACED-9AFE1378D646}"/>
          </ac:spMkLst>
        </pc:spChg>
        <pc:spChg chg="del">
          <ac:chgData name="Nicholas Scaltrito" userId="S::nicholas@planetark.org::5f89ba4f-46a3-4ba7-ad79-10e5ed4f9ede" providerId="AD" clId="Web-{15C7BF89-9743-FAC2-1F74-E34588FDC6D7}" dt="2023-05-24T01:45:33.487" v="436"/>
          <ac:spMkLst>
            <pc:docMk/>
            <pc:sldMk cId="2356436064" sldId="269"/>
            <ac:spMk id="8" creationId="{FA70D3A0-CD6B-4D79-BA5F-73BDF88954B4}"/>
          </ac:spMkLst>
        </pc:spChg>
        <pc:spChg chg="add ord">
          <ac:chgData name="Nicholas Scaltrito" userId="S::nicholas@planetark.org::5f89ba4f-46a3-4ba7-ad79-10e5ed4f9ede" providerId="AD" clId="Web-{15C7BF89-9743-FAC2-1F74-E34588FDC6D7}" dt="2023-05-24T01:45:38.081" v="441"/>
          <ac:spMkLst>
            <pc:docMk/>
            <pc:sldMk cId="2356436064" sldId="269"/>
            <ac:spMk id="10" creationId="{89695594-246E-0FF0-B926-2E7A76AFD353}"/>
          </ac:spMkLst>
        </pc:spChg>
      </pc:sldChg>
      <pc:sldChg chg="addSp delSp modSp">
        <pc:chgData name="Nicholas Scaltrito" userId="S::nicholas@planetark.org::5f89ba4f-46a3-4ba7-ad79-10e5ed4f9ede" providerId="AD" clId="Web-{15C7BF89-9743-FAC2-1F74-E34588FDC6D7}" dt="2023-05-24T01:46:11.520" v="462"/>
        <pc:sldMkLst>
          <pc:docMk/>
          <pc:sldMk cId="3427268872" sldId="270"/>
        </pc:sldMkLst>
        <pc:spChg chg="del">
          <ac:chgData name="Nicholas Scaltrito" userId="S::nicholas@planetark.org::5f89ba4f-46a3-4ba7-ad79-10e5ed4f9ede" providerId="AD" clId="Web-{15C7BF89-9743-FAC2-1F74-E34588FDC6D7}" dt="2023-05-24T01:46:04.269" v="456"/>
          <ac:spMkLst>
            <pc:docMk/>
            <pc:sldMk cId="3427268872" sldId="270"/>
            <ac:spMk id="4" creationId="{A8CCB36D-FAFB-4DEB-AA98-A8C8854FA1D5}"/>
          </ac:spMkLst>
        </pc:spChg>
        <pc:spChg chg="del">
          <ac:chgData name="Nicholas Scaltrito" userId="S::nicholas@planetark.org::5f89ba4f-46a3-4ba7-ad79-10e5ed4f9ede" providerId="AD" clId="Web-{15C7BF89-9743-FAC2-1F74-E34588FDC6D7}" dt="2023-05-24T01:46:06.613" v="457"/>
          <ac:spMkLst>
            <pc:docMk/>
            <pc:sldMk cId="3427268872" sldId="270"/>
            <ac:spMk id="6" creationId="{94711C77-A6AC-4422-A377-C4A88D733227}"/>
          </ac:spMkLst>
        </pc:spChg>
        <pc:spChg chg="add ord">
          <ac:chgData name="Nicholas Scaltrito" userId="S::nicholas@planetark.org::5f89ba4f-46a3-4ba7-ad79-10e5ed4f9ede" providerId="AD" clId="Web-{15C7BF89-9743-FAC2-1F74-E34588FDC6D7}" dt="2023-05-24T01:46:11.520" v="462"/>
          <ac:spMkLst>
            <pc:docMk/>
            <pc:sldMk cId="3427268872" sldId="270"/>
            <ac:spMk id="7" creationId="{AD5B82F6-E336-27F8-23D0-AFD77D849E2D}"/>
          </ac:spMkLst>
        </pc:spChg>
        <pc:spChg chg="del">
          <ac:chgData name="Nicholas Scaltrito" userId="S::nicholas@planetark.org::5f89ba4f-46a3-4ba7-ad79-10e5ed4f9ede" providerId="AD" clId="Web-{15C7BF89-9743-FAC2-1F74-E34588FDC6D7}" dt="2023-05-24T01:46:08.895" v="458"/>
          <ac:spMkLst>
            <pc:docMk/>
            <pc:sldMk cId="3427268872" sldId="270"/>
            <ac:spMk id="8" creationId="{34CD9DDA-B96C-C74F-87CE-61F7446792C7}"/>
          </ac:spMkLst>
        </pc:spChg>
      </pc:sldChg>
      <pc:sldChg chg="addSp delSp modSp">
        <pc:chgData name="Nicholas Scaltrito" userId="S::nicholas@planetark.org::5f89ba4f-46a3-4ba7-ad79-10e5ed4f9ede" providerId="AD" clId="Web-{15C7BF89-9743-FAC2-1F74-E34588FDC6D7}" dt="2023-05-24T01:46:25.379" v="469"/>
        <pc:sldMkLst>
          <pc:docMk/>
          <pc:sldMk cId="3130695705" sldId="271"/>
        </pc:sldMkLst>
        <pc:spChg chg="del">
          <ac:chgData name="Nicholas Scaltrito" userId="S::nicholas@planetark.org::5f89ba4f-46a3-4ba7-ad79-10e5ed4f9ede" providerId="AD" clId="Web-{15C7BF89-9743-FAC2-1F74-E34588FDC6D7}" dt="2023-05-24T01:46:15.910" v="463"/>
          <ac:spMkLst>
            <pc:docMk/>
            <pc:sldMk cId="3130695705" sldId="271"/>
            <ac:spMk id="5" creationId="{E1D0D0F9-2E36-4EE1-A10F-3DD4C19F5183}"/>
          </ac:spMkLst>
        </pc:spChg>
        <pc:spChg chg="del">
          <ac:chgData name="Nicholas Scaltrito" userId="S::nicholas@planetark.org::5f89ba4f-46a3-4ba7-ad79-10e5ed4f9ede" providerId="AD" clId="Web-{15C7BF89-9743-FAC2-1F74-E34588FDC6D7}" dt="2023-05-24T01:46:19.910" v="464"/>
          <ac:spMkLst>
            <pc:docMk/>
            <pc:sldMk cId="3130695705" sldId="271"/>
            <ac:spMk id="6" creationId="{94711C77-A6AC-4422-A377-C4A88D733227}"/>
          </ac:spMkLst>
        </pc:spChg>
        <pc:spChg chg="del">
          <ac:chgData name="Nicholas Scaltrito" userId="S::nicholas@planetark.org::5f89ba4f-46a3-4ba7-ad79-10e5ed4f9ede" providerId="AD" clId="Web-{15C7BF89-9743-FAC2-1F74-E34588FDC6D7}" dt="2023-05-24T01:46:21.770" v="465"/>
          <ac:spMkLst>
            <pc:docMk/>
            <pc:sldMk cId="3130695705" sldId="271"/>
            <ac:spMk id="7" creationId="{246E2230-4236-9A4F-9588-99B47FBBEA66}"/>
          </ac:spMkLst>
        </pc:spChg>
        <pc:spChg chg="add ord">
          <ac:chgData name="Nicholas Scaltrito" userId="S::nicholas@planetark.org::5f89ba4f-46a3-4ba7-ad79-10e5ed4f9ede" providerId="AD" clId="Web-{15C7BF89-9743-FAC2-1F74-E34588FDC6D7}" dt="2023-05-24T01:46:25.379" v="469"/>
          <ac:spMkLst>
            <pc:docMk/>
            <pc:sldMk cId="3130695705" sldId="271"/>
            <ac:spMk id="8" creationId="{39C5CE15-4FB7-F8B3-36D6-BEB7515AA59E}"/>
          </ac:spMkLst>
        </pc:spChg>
      </pc:sldChg>
      <pc:sldChg chg="addSp delSp modSp">
        <pc:chgData name="Nicholas Scaltrito" userId="S::nicholas@planetark.org::5f89ba4f-46a3-4ba7-ad79-10e5ed4f9ede" providerId="AD" clId="Web-{15C7BF89-9743-FAC2-1F74-E34588FDC6D7}" dt="2023-05-24T01:46:45.942" v="475"/>
        <pc:sldMkLst>
          <pc:docMk/>
          <pc:sldMk cId="3062451213" sldId="272"/>
        </pc:sldMkLst>
        <pc:spChg chg="add ord">
          <ac:chgData name="Nicholas Scaltrito" userId="S::nicholas@planetark.org::5f89ba4f-46a3-4ba7-ad79-10e5ed4f9ede" providerId="AD" clId="Web-{15C7BF89-9743-FAC2-1F74-E34588FDC6D7}" dt="2023-05-24T01:46:45.942" v="475"/>
          <ac:spMkLst>
            <pc:docMk/>
            <pc:sldMk cId="3062451213" sldId="272"/>
            <ac:spMk id="4" creationId="{B1ADC2C8-82CD-C43B-9EAB-04C607CEF93D}"/>
          </ac:spMkLst>
        </pc:spChg>
        <pc:spChg chg="del">
          <ac:chgData name="Nicholas Scaltrito" userId="S::nicholas@planetark.org::5f89ba4f-46a3-4ba7-ad79-10e5ed4f9ede" providerId="AD" clId="Web-{15C7BF89-9743-FAC2-1F74-E34588FDC6D7}" dt="2023-05-24T01:46:40.974" v="471"/>
          <ac:spMkLst>
            <pc:docMk/>
            <pc:sldMk cId="3062451213" sldId="272"/>
            <ac:spMk id="5" creationId="{3ED5660D-AA51-4568-B103-F881A8AC6D7A}"/>
          </ac:spMkLst>
        </pc:spChg>
        <pc:spChg chg="del">
          <ac:chgData name="Nicholas Scaltrito" userId="S::nicholas@planetark.org::5f89ba4f-46a3-4ba7-ad79-10e5ed4f9ede" providerId="AD" clId="Web-{15C7BF89-9743-FAC2-1F74-E34588FDC6D7}" dt="2023-05-24T01:46:35.958" v="470"/>
          <ac:spMkLst>
            <pc:docMk/>
            <pc:sldMk cId="3062451213" sldId="272"/>
            <ac:spMk id="6" creationId="{94711C77-A6AC-4422-A377-C4A88D733227}"/>
          </ac:spMkLst>
        </pc:spChg>
        <pc:spChg chg="del">
          <ac:chgData name="Nicholas Scaltrito" userId="S::nicholas@planetark.org::5f89ba4f-46a3-4ba7-ad79-10e5ed4f9ede" providerId="AD" clId="Web-{15C7BF89-9743-FAC2-1F74-E34588FDC6D7}" dt="2023-05-24T01:46:44.958" v="472"/>
          <ac:spMkLst>
            <pc:docMk/>
            <pc:sldMk cId="3062451213" sldId="272"/>
            <ac:spMk id="7" creationId="{F83248E3-6D5F-4B45-8F08-A8EE1AE0F2DC}"/>
          </ac:spMkLst>
        </pc:spChg>
      </pc:sldChg>
      <pc:sldChg chg="addSp delSp modSp">
        <pc:chgData name="Nicholas Scaltrito" userId="S::nicholas@planetark.org::5f89ba4f-46a3-4ba7-ad79-10e5ed4f9ede" providerId="AD" clId="Web-{15C7BF89-9743-FAC2-1F74-E34588FDC6D7}" dt="2023-05-24T01:43:56.969" v="386"/>
        <pc:sldMkLst>
          <pc:docMk/>
          <pc:sldMk cId="1029014104" sldId="277"/>
        </pc:sldMkLst>
        <pc:spChg chg="del">
          <ac:chgData name="Nicholas Scaltrito" userId="S::nicholas@planetark.org::5f89ba4f-46a3-4ba7-ad79-10e5ed4f9ede" providerId="AD" clId="Web-{15C7BF89-9743-FAC2-1F74-E34588FDC6D7}" dt="2023-05-24T01:43:33.734" v="379"/>
          <ac:spMkLst>
            <pc:docMk/>
            <pc:sldMk cId="1029014104" sldId="277"/>
            <ac:spMk id="3" creationId="{72C0B346-7937-49A0-AA12-C5CF1E3B709F}"/>
          </ac:spMkLst>
        </pc:spChg>
        <pc:spChg chg="add ord">
          <ac:chgData name="Nicholas Scaltrito" userId="S::nicholas@planetark.org::5f89ba4f-46a3-4ba7-ad79-10e5ed4f9ede" providerId="AD" clId="Web-{15C7BF89-9743-FAC2-1F74-E34588FDC6D7}" dt="2023-05-24T01:43:56.969" v="386"/>
          <ac:spMkLst>
            <pc:docMk/>
            <pc:sldMk cId="1029014104" sldId="277"/>
            <ac:spMk id="5" creationId="{6DBCCB7B-D975-6135-B6AC-53812D2126EA}"/>
          </ac:spMkLst>
        </pc:spChg>
        <pc:grpChg chg="del">
          <ac:chgData name="Nicholas Scaltrito" userId="S::nicholas@planetark.org::5f89ba4f-46a3-4ba7-ad79-10e5ed4f9ede" providerId="AD" clId="Web-{15C7BF89-9743-FAC2-1F74-E34588FDC6D7}" dt="2023-05-24T01:43:29.984" v="378"/>
          <ac:grpSpMkLst>
            <pc:docMk/>
            <pc:sldMk cId="1029014104" sldId="277"/>
            <ac:grpSpMk id="4" creationId="{306411C6-C11B-3F41-B403-8C96E48E30D4}"/>
          </ac:grpSpMkLst>
        </pc:grpChg>
      </pc:sldChg>
      <pc:sldChg chg="addSp delSp modSp">
        <pc:chgData name="Nicholas Scaltrito" userId="S::nicholas@planetark.org::5f89ba4f-46a3-4ba7-ad79-10e5ed4f9ede" providerId="AD" clId="Web-{15C7BF89-9743-FAC2-1F74-E34588FDC6D7}" dt="2023-05-24T03:00:27.378" v="491" actId="14100"/>
        <pc:sldMkLst>
          <pc:docMk/>
          <pc:sldMk cId="1327224162" sldId="278"/>
        </pc:sldMkLst>
        <pc:spChg chg="del">
          <ac:chgData name="Nicholas Scaltrito" userId="S::nicholas@planetark.org::5f89ba4f-46a3-4ba7-ad79-10e5ed4f9ede" providerId="AD" clId="Web-{15C7BF89-9743-FAC2-1F74-E34588FDC6D7}" dt="2023-05-24T01:43:38.718" v="380"/>
          <ac:spMkLst>
            <pc:docMk/>
            <pc:sldMk cId="1327224162" sldId="278"/>
            <ac:spMk id="3" creationId="{15377429-4EB9-476B-A2B7-D43CEFB09A49}"/>
          </ac:spMkLst>
        </pc:spChg>
        <pc:spChg chg="del">
          <ac:chgData name="Nicholas Scaltrito" userId="S::nicholas@planetark.org::5f89ba4f-46a3-4ba7-ad79-10e5ed4f9ede" providerId="AD" clId="Web-{15C7BF89-9743-FAC2-1F74-E34588FDC6D7}" dt="2023-05-24T01:43:26.968" v="377"/>
          <ac:spMkLst>
            <pc:docMk/>
            <pc:sldMk cId="1327224162" sldId="278"/>
            <ac:spMk id="4" creationId="{3C459CDA-CE6D-AB76-6C5E-29300E270C22}"/>
          </ac:spMkLst>
        </pc:spChg>
        <pc:spChg chg="add mod ord">
          <ac:chgData name="Nicholas Scaltrito" userId="S::nicholas@planetark.org::5f89ba4f-46a3-4ba7-ad79-10e5ed4f9ede" providerId="AD" clId="Web-{15C7BF89-9743-FAC2-1F74-E34588FDC6D7}" dt="2023-05-24T01:43:54.109" v="383" actId="1076"/>
          <ac:spMkLst>
            <pc:docMk/>
            <pc:sldMk cId="1327224162" sldId="278"/>
            <ac:spMk id="6" creationId="{1649C4EB-5259-5002-65C2-845B4579B20B}"/>
          </ac:spMkLst>
        </pc:spChg>
        <pc:spChg chg="mod">
          <ac:chgData name="Nicholas Scaltrito" userId="S::nicholas@planetark.org::5f89ba4f-46a3-4ba7-ad79-10e5ed4f9ede" providerId="AD" clId="Web-{15C7BF89-9743-FAC2-1F74-E34588FDC6D7}" dt="2023-05-24T03:00:27.378" v="491" actId="14100"/>
          <ac:spMkLst>
            <pc:docMk/>
            <pc:sldMk cId="1327224162" sldId="278"/>
            <ac:spMk id="8" creationId="{953A9BDB-0AE7-436C-81BD-2E2186B648FC}"/>
          </ac:spMkLst>
        </pc:spChg>
        <pc:picChg chg="del">
          <ac:chgData name="Nicholas Scaltrito" userId="S::nicholas@planetark.org::5f89ba4f-46a3-4ba7-ad79-10e5ed4f9ede" providerId="AD" clId="Web-{15C7BF89-9743-FAC2-1F74-E34588FDC6D7}" dt="2023-05-24T01:43:25.999" v="376"/>
          <ac:picMkLst>
            <pc:docMk/>
            <pc:sldMk cId="1327224162" sldId="278"/>
            <ac:picMk id="2" creationId="{9BD2BC25-D0A3-41AE-A130-BEB6257DB417}"/>
          </ac:picMkLst>
        </pc:picChg>
      </pc:sldChg>
      <pc:sldChg chg="modSp">
        <pc:chgData name="Nicholas Scaltrito" userId="S::nicholas@planetark.org::5f89ba4f-46a3-4ba7-ad79-10e5ed4f9ede" providerId="AD" clId="Web-{15C7BF89-9743-FAC2-1F74-E34588FDC6D7}" dt="2023-05-24T01:41:29.480" v="371" actId="14100"/>
        <pc:sldMkLst>
          <pc:docMk/>
          <pc:sldMk cId="932107075" sldId="282"/>
        </pc:sldMkLst>
        <pc:spChg chg="mod">
          <ac:chgData name="Nicholas Scaltrito" userId="S::nicholas@planetark.org::5f89ba4f-46a3-4ba7-ad79-10e5ed4f9ede" providerId="AD" clId="Web-{15C7BF89-9743-FAC2-1F74-E34588FDC6D7}" dt="2023-05-24T01:41:29.480" v="371" actId="14100"/>
          <ac:spMkLst>
            <pc:docMk/>
            <pc:sldMk cId="932107075" sldId="282"/>
            <ac:spMk id="3" creationId="{38BEAB20-9B95-993B-C490-EEB32DEE41C5}"/>
          </ac:spMkLst>
        </pc:spChg>
      </pc:sldChg>
      <pc:sldChg chg="addSp delSp modSp">
        <pc:chgData name="Nicholas Scaltrito" userId="S::nicholas@planetark.org::5f89ba4f-46a3-4ba7-ad79-10e5ed4f9ede" providerId="AD" clId="Web-{15C7BF89-9743-FAC2-1F74-E34588FDC6D7}" dt="2023-05-24T01:44:15.626" v="391"/>
        <pc:sldMkLst>
          <pc:docMk/>
          <pc:sldMk cId="3005074068" sldId="284"/>
        </pc:sldMkLst>
        <pc:spChg chg="add ord">
          <ac:chgData name="Nicholas Scaltrito" userId="S::nicholas@planetark.org::5f89ba4f-46a3-4ba7-ad79-10e5ed4f9ede" providerId="AD" clId="Web-{15C7BF89-9743-FAC2-1F74-E34588FDC6D7}" dt="2023-05-24T01:44:15.626" v="391"/>
          <ac:spMkLst>
            <pc:docMk/>
            <pc:sldMk cId="3005074068" sldId="284"/>
            <ac:spMk id="6" creationId="{3ED08847-7334-D473-F1B3-F8CEC6A7EE9B}"/>
          </ac:spMkLst>
        </pc:spChg>
        <pc:spChg chg="del">
          <ac:chgData name="Nicholas Scaltrito" userId="S::nicholas@planetark.org::5f89ba4f-46a3-4ba7-ad79-10e5ed4f9ede" providerId="AD" clId="Web-{15C7BF89-9743-FAC2-1F74-E34588FDC6D7}" dt="2023-05-24T01:44:09.688" v="388"/>
          <ac:spMkLst>
            <pc:docMk/>
            <pc:sldMk cId="3005074068" sldId="284"/>
            <ac:spMk id="8" creationId="{60A9B002-FA50-4014-9926-07E0C7D2120E}"/>
          </ac:spMkLst>
        </pc:spChg>
        <pc:picChg chg="del">
          <ac:chgData name="Nicholas Scaltrito" userId="S::nicholas@planetark.org::5f89ba4f-46a3-4ba7-ad79-10e5ed4f9ede" providerId="AD" clId="Web-{15C7BF89-9743-FAC2-1F74-E34588FDC6D7}" dt="2023-05-24T01:44:07.625" v="387"/>
          <ac:picMkLst>
            <pc:docMk/>
            <pc:sldMk cId="3005074068" sldId="284"/>
            <ac:picMk id="3" creationId="{D579DF4F-B3BD-C0AD-9BF9-2210C30D0692}"/>
          </ac:picMkLst>
        </pc:picChg>
      </pc:sldChg>
      <pc:sldChg chg="addSp delSp modSp">
        <pc:chgData name="Nicholas Scaltrito" userId="S::nicholas@planetark.org::5f89ba4f-46a3-4ba7-ad79-10e5ed4f9ede" providerId="AD" clId="Web-{15C7BF89-9743-FAC2-1F74-E34588FDC6D7}" dt="2023-05-24T01:45:49.441" v="448"/>
        <pc:sldMkLst>
          <pc:docMk/>
          <pc:sldMk cId="1303216485" sldId="285"/>
        </pc:sldMkLst>
        <pc:spChg chg="del">
          <ac:chgData name="Nicholas Scaltrito" userId="S::nicholas@planetark.org::5f89ba4f-46a3-4ba7-ad79-10e5ed4f9ede" providerId="AD" clId="Web-{15C7BF89-9743-FAC2-1F74-E34588FDC6D7}" dt="2023-05-24T01:45:46.785" v="444"/>
          <ac:spMkLst>
            <pc:docMk/>
            <pc:sldMk cId="1303216485" sldId="285"/>
            <ac:spMk id="3" creationId="{238400B7-A63D-4241-B1DA-577D59C03086}"/>
          </ac:spMkLst>
        </pc:spChg>
        <pc:spChg chg="del">
          <ac:chgData name="Nicholas Scaltrito" userId="S::nicholas@planetark.org::5f89ba4f-46a3-4ba7-ad79-10e5ed4f9ede" providerId="AD" clId="Web-{15C7BF89-9743-FAC2-1F74-E34588FDC6D7}" dt="2023-05-24T01:45:41.972" v="442"/>
          <ac:spMkLst>
            <pc:docMk/>
            <pc:sldMk cId="1303216485" sldId="285"/>
            <ac:spMk id="5" creationId="{9A679C06-1A0A-410A-9069-28CC5AAE4CB4}"/>
          </ac:spMkLst>
        </pc:spChg>
        <pc:spChg chg="del">
          <ac:chgData name="Nicholas Scaltrito" userId="S::nicholas@planetark.org::5f89ba4f-46a3-4ba7-ad79-10e5ed4f9ede" providerId="AD" clId="Web-{15C7BF89-9743-FAC2-1F74-E34588FDC6D7}" dt="2023-05-24T01:45:44.613" v="443"/>
          <ac:spMkLst>
            <pc:docMk/>
            <pc:sldMk cId="1303216485" sldId="285"/>
            <ac:spMk id="6" creationId="{94711C77-A6AC-4422-A377-C4A88D733227}"/>
          </ac:spMkLst>
        </pc:spChg>
        <pc:spChg chg="add ord">
          <ac:chgData name="Nicholas Scaltrito" userId="S::nicholas@planetark.org::5f89ba4f-46a3-4ba7-ad79-10e5ed4f9ede" providerId="AD" clId="Web-{15C7BF89-9743-FAC2-1F74-E34588FDC6D7}" dt="2023-05-24T01:45:49.441" v="448"/>
          <ac:spMkLst>
            <pc:docMk/>
            <pc:sldMk cId="1303216485" sldId="285"/>
            <ac:spMk id="9" creationId="{87A4FF51-1D3D-1096-F1AA-B97C683E6C24}"/>
          </ac:spMkLst>
        </pc:spChg>
      </pc:sldChg>
      <pc:sldChg chg="addSp delSp modSp">
        <pc:chgData name="Nicholas Scaltrito" userId="S::nicholas@planetark.org::5f89ba4f-46a3-4ba7-ad79-10e5ed4f9ede" providerId="AD" clId="Web-{15C7BF89-9743-FAC2-1F74-E34588FDC6D7}" dt="2023-05-24T01:45:59.316" v="455"/>
        <pc:sldMkLst>
          <pc:docMk/>
          <pc:sldMk cId="1700743921" sldId="286"/>
        </pc:sldMkLst>
        <pc:spChg chg="del">
          <ac:chgData name="Nicholas Scaltrito" userId="S::nicholas@planetark.org::5f89ba4f-46a3-4ba7-ad79-10e5ed4f9ede" providerId="AD" clId="Web-{15C7BF89-9743-FAC2-1F74-E34588FDC6D7}" dt="2023-05-24T01:45:57.300" v="451"/>
          <ac:spMkLst>
            <pc:docMk/>
            <pc:sldMk cId="1700743921" sldId="286"/>
            <ac:spMk id="3" creationId="{A9131201-FA79-453C-88F4-974787C981FB}"/>
          </ac:spMkLst>
        </pc:spChg>
        <pc:spChg chg="del">
          <ac:chgData name="Nicholas Scaltrito" userId="S::nicholas@planetark.org::5f89ba4f-46a3-4ba7-ad79-10e5ed4f9ede" providerId="AD" clId="Web-{15C7BF89-9743-FAC2-1F74-E34588FDC6D7}" dt="2023-05-24T01:45:53.472" v="449"/>
          <ac:spMkLst>
            <pc:docMk/>
            <pc:sldMk cId="1700743921" sldId="286"/>
            <ac:spMk id="6" creationId="{94711C77-A6AC-4422-A377-C4A88D733227}"/>
          </ac:spMkLst>
        </pc:spChg>
        <pc:spChg chg="add ord">
          <ac:chgData name="Nicholas Scaltrito" userId="S::nicholas@planetark.org::5f89ba4f-46a3-4ba7-ad79-10e5ed4f9ede" providerId="AD" clId="Web-{15C7BF89-9743-FAC2-1F74-E34588FDC6D7}" dt="2023-05-24T01:45:59.316" v="455"/>
          <ac:spMkLst>
            <pc:docMk/>
            <pc:sldMk cId="1700743921" sldId="286"/>
            <ac:spMk id="8" creationId="{801318BC-6FB5-3C06-12BF-DE1DD65041EA}"/>
          </ac:spMkLst>
        </pc:spChg>
        <pc:spChg chg="del">
          <ac:chgData name="Nicholas Scaltrito" userId="S::nicholas@planetark.org::5f89ba4f-46a3-4ba7-ad79-10e5ed4f9ede" providerId="AD" clId="Web-{15C7BF89-9743-FAC2-1F74-E34588FDC6D7}" dt="2023-05-24T01:45:54.566" v="450"/>
          <ac:spMkLst>
            <pc:docMk/>
            <pc:sldMk cId="1700743921" sldId="286"/>
            <ac:spMk id="9" creationId="{57248A8F-D83F-4A2F-93FE-D17D8CCAEEDB}"/>
          </ac:spMkLst>
        </pc:spChg>
      </pc:sldChg>
      <pc:sldChg chg="addSp delSp modSp">
        <pc:chgData name="Nicholas Scaltrito" userId="S::nicholas@planetark.org::5f89ba4f-46a3-4ba7-ad79-10e5ed4f9ede" providerId="AD" clId="Web-{15C7BF89-9743-FAC2-1F74-E34588FDC6D7}" dt="2023-05-24T01:45:21.909" v="432"/>
        <pc:sldMkLst>
          <pc:docMk/>
          <pc:sldMk cId="1968611100" sldId="287"/>
        </pc:sldMkLst>
        <pc:spChg chg="del">
          <ac:chgData name="Nicholas Scaltrito" userId="S::nicholas@planetark.org::5f89ba4f-46a3-4ba7-ad79-10e5ed4f9ede" providerId="AD" clId="Web-{15C7BF89-9743-FAC2-1F74-E34588FDC6D7}" dt="2023-05-24T01:45:19.565" v="428"/>
          <ac:spMkLst>
            <pc:docMk/>
            <pc:sldMk cId="1968611100" sldId="287"/>
            <ac:spMk id="3" creationId="{FD987C44-B86F-45D1-8571-18933E21A76B}"/>
          </ac:spMkLst>
        </pc:spChg>
        <pc:spChg chg="del">
          <ac:chgData name="Nicholas Scaltrito" userId="S::nicholas@planetark.org::5f89ba4f-46a3-4ba7-ad79-10e5ed4f9ede" providerId="AD" clId="Web-{15C7BF89-9743-FAC2-1F74-E34588FDC6D7}" dt="2023-05-24T01:45:16.909" v="427"/>
          <ac:spMkLst>
            <pc:docMk/>
            <pc:sldMk cId="1968611100" sldId="287"/>
            <ac:spMk id="5" creationId="{A9A83316-EA1D-4227-B3BA-B5F593667183}"/>
          </ac:spMkLst>
        </pc:spChg>
        <pc:spChg chg="del">
          <ac:chgData name="Nicholas Scaltrito" userId="S::nicholas@planetark.org::5f89ba4f-46a3-4ba7-ad79-10e5ed4f9ede" providerId="AD" clId="Web-{15C7BF89-9743-FAC2-1F74-E34588FDC6D7}" dt="2023-05-24T01:45:15.909" v="426"/>
          <ac:spMkLst>
            <pc:docMk/>
            <pc:sldMk cId="1968611100" sldId="287"/>
            <ac:spMk id="6" creationId="{94711C77-A6AC-4422-A377-C4A88D733227}"/>
          </ac:spMkLst>
        </pc:spChg>
        <pc:spChg chg="add ord">
          <ac:chgData name="Nicholas Scaltrito" userId="S::nicholas@planetark.org::5f89ba4f-46a3-4ba7-ad79-10e5ed4f9ede" providerId="AD" clId="Web-{15C7BF89-9743-FAC2-1F74-E34588FDC6D7}" dt="2023-05-24T01:45:21.909" v="432"/>
          <ac:spMkLst>
            <pc:docMk/>
            <pc:sldMk cId="1968611100" sldId="287"/>
            <ac:spMk id="7" creationId="{423D5349-9769-9992-F2C1-A6ED41A61336}"/>
          </ac:spMkLst>
        </pc:spChg>
      </pc:sldChg>
      <pc:sldChg chg="addSp delSp modSp">
        <pc:chgData name="Nicholas Scaltrito" userId="S::nicholas@planetark.org::5f89ba4f-46a3-4ba7-ad79-10e5ed4f9ede" providerId="AD" clId="Web-{15C7BF89-9743-FAC2-1F74-E34588FDC6D7}" dt="2023-05-24T01:45:11.846" v="425"/>
        <pc:sldMkLst>
          <pc:docMk/>
          <pc:sldMk cId="1191993767" sldId="288"/>
        </pc:sldMkLst>
        <pc:spChg chg="del">
          <ac:chgData name="Nicholas Scaltrito" userId="S::nicholas@planetark.org::5f89ba4f-46a3-4ba7-ad79-10e5ed4f9ede" providerId="AD" clId="Web-{15C7BF89-9743-FAC2-1F74-E34588FDC6D7}" dt="2023-05-24T01:45:09.112" v="421"/>
          <ac:spMkLst>
            <pc:docMk/>
            <pc:sldMk cId="1191993767" sldId="288"/>
            <ac:spMk id="3" creationId="{8A8868C8-EF60-4773-90F4-D2EC157F96B1}"/>
          </ac:spMkLst>
        </pc:spChg>
        <pc:spChg chg="del">
          <ac:chgData name="Nicholas Scaltrito" userId="S::nicholas@planetark.org::5f89ba4f-46a3-4ba7-ad79-10e5ed4f9ede" providerId="AD" clId="Web-{15C7BF89-9743-FAC2-1F74-E34588FDC6D7}" dt="2023-05-24T01:45:05.924" v="420"/>
          <ac:spMkLst>
            <pc:docMk/>
            <pc:sldMk cId="1191993767" sldId="288"/>
            <ac:spMk id="5" creationId="{0B2D7B23-7DFB-4701-9E21-95F42FD6AB08}"/>
          </ac:spMkLst>
        </pc:spChg>
        <pc:spChg chg="del">
          <ac:chgData name="Nicholas Scaltrito" userId="S::nicholas@planetark.org::5f89ba4f-46a3-4ba7-ad79-10e5ed4f9ede" providerId="AD" clId="Web-{15C7BF89-9743-FAC2-1F74-E34588FDC6D7}" dt="2023-05-24T01:45:00.799" v="419"/>
          <ac:spMkLst>
            <pc:docMk/>
            <pc:sldMk cId="1191993767" sldId="288"/>
            <ac:spMk id="6" creationId="{94711C77-A6AC-4422-A377-C4A88D733227}"/>
          </ac:spMkLst>
        </pc:spChg>
        <pc:spChg chg="add ord">
          <ac:chgData name="Nicholas Scaltrito" userId="S::nicholas@planetark.org::5f89ba4f-46a3-4ba7-ad79-10e5ed4f9ede" providerId="AD" clId="Web-{15C7BF89-9743-FAC2-1F74-E34588FDC6D7}" dt="2023-05-24T01:45:11.846" v="425"/>
          <ac:spMkLst>
            <pc:docMk/>
            <pc:sldMk cId="1191993767" sldId="288"/>
            <ac:spMk id="7" creationId="{BFCC13BB-44E0-84B4-65DB-75B88D06234E}"/>
          </ac:spMkLst>
        </pc:spChg>
      </pc:sldChg>
      <pc:sldChg chg="addSp delSp modSp">
        <pc:chgData name="Nicholas Scaltrito" userId="S::nicholas@planetark.org::5f89ba4f-46a3-4ba7-ad79-10e5ed4f9ede" providerId="AD" clId="Web-{15C7BF89-9743-FAC2-1F74-E34588FDC6D7}" dt="2023-05-24T01:44:56.455" v="418"/>
        <pc:sldMkLst>
          <pc:docMk/>
          <pc:sldMk cId="1987429213" sldId="289"/>
        </pc:sldMkLst>
        <pc:spChg chg="del">
          <ac:chgData name="Nicholas Scaltrito" userId="S::nicholas@planetark.org::5f89ba4f-46a3-4ba7-ad79-10e5ed4f9ede" providerId="AD" clId="Web-{15C7BF89-9743-FAC2-1F74-E34588FDC6D7}" dt="2023-05-24T01:44:52.658" v="414"/>
          <ac:spMkLst>
            <pc:docMk/>
            <pc:sldMk cId="1987429213" sldId="289"/>
            <ac:spMk id="3" creationId="{34B4D7C2-4543-4F01-AB6A-6D94461E57F9}"/>
          </ac:spMkLst>
        </pc:spChg>
        <pc:spChg chg="del">
          <ac:chgData name="Nicholas Scaltrito" userId="S::nicholas@planetark.org::5f89ba4f-46a3-4ba7-ad79-10e5ed4f9ede" providerId="AD" clId="Web-{15C7BF89-9743-FAC2-1F74-E34588FDC6D7}" dt="2023-05-24T01:44:48.877" v="413"/>
          <ac:spMkLst>
            <pc:docMk/>
            <pc:sldMk cId="1987429213" sldId="289"/>
            <ac:spMk id="5" creationId="{CD142D1D-EAD7-411F-A9E4-DE3E8E3E2578}"/>
          </ac:spMkLst>
        </pc:spChg>
        <pc:spChg chg="del">
          <ac:chgData name="Nicholas Scaltrito" userId="S::nicholas@planetark.org::5f89ba4f-46a3-4ba7-ad79-10e5ed4f9ede" providerId="AD" clId="Web-{15C7BF89-9743-FAC2-1F74-E34588FDC6D7}" dt="2023-05-24T01:44:47.673" v="412"/>
          <ac:spMkLst>
            <pc:docMk/>
            <pc:sldMk cId="1987429213" sldId="289"/>
            <ac:spMk id="6" creationId="{94711C77-A6AC-4422-A377-C4A88D733227}"/>
          </ac:spMkLst>
        </pc:spChg>
        <pc:spChg chg="add ord">
          <ac:chgData name="Nicholas Scaltrito" userId="S::nicholas@planetark.org::5f89ba4f-46a3-4ba7-ad79-10e5ed4f9ede" providerId="AD" clId="Web-{15C7BF89-9743-FAC2-1F74-E34588FDC6D7}" dt="2023-05-24T01:44:56.455" v="418"/>
          <ac:spMkLst>
            <pc:docMk/>
            <pc:sldMk cId="1987429213" sldId="289"/>
            <ac:spMk id="7" creationId="{C47002AB-FF5C-F767-0388-F8F854F3000E}"/>
          </ac:spMkLst>
        </pc:spChg>
      </pc:sldChg>
      <pc:sldChg chg="addSp delSp modSp">
        <pc:chgData name="Nicholas Scaltrito" userId="S::nicholas@planetark.org::5f89ba4f-46a3-4ba7-ad79-10e5ed4f9ede" providerId="AD" clId="Web-{15C7BF89-9743-FAC2-1F74-E34588FDC6D7}" dt="2023-05-24T01:44:42.220" v="411"/>
        <pc:sldMkLst>
          <pc:docMk/>
          <pc:sldMk cId="1138684807" sldId="290"/>
        </pc:sldMkLst>
        <pc:spChg chg="del">
          <ac:chgData name="Nicholas Scaltrito" userId="S::nicholas@planetark.org::5f89ba4f-46a3-4ba7-ad79-10e5ed4f9ede" providerId="AD" clId="Web-{15C7BF89-9743-FAC2-1F74-E34588FDC6D7}" dt="2023-05-24T01:44:42.220" v="411"/>
          <ac:spMkLst>
            <pc:docMk/>
            <pc:sldMk cId="1138684807" sldId="290"/>
            <ac:spMk id="3" creationId="{612E9DBE-13BA-43DA-908A-8C194913C607}"/>
          </ac:spMkLst>
        </pc:spChg>
        <pc:spChg chg="del">
          <ac:chgData name="Nicholas Scaltrito" userId="S::nicholas@planetark.org::5f89ba4f-46a3-4ba7-ad79-10e5ed4f9ede" providerId="AD" clId="Web-{15C7BF89-9743-FAC2-1F74-E34588FDC6D7}" dt="2023-05-24T01:44:36.517" v="405"/>
          <ac:spMkLst>
            <pc:docMk/>
            <pc:sldMk cId="1138684807" sldId="290"/>
            <ac:spMk id="5" creationId="{926D1016-455C-4E90-9559-0CBE83B32D5C}"/>
          </ac:spMkLst>
        </pc:spChg>
        <pc:spChg chg="del">
          <ac:chgData name="Nicholas Scaltrito" userId="S::nicholas@planetark.org::5f89ba4f-46a3-4ba7-ad79-10e5ed4f9ede" providerId="AD" clId="Web-{15C7BF89-9743-FAC2-1F74-E34588FDC6D7}" dt="2023-05-24T01:44:35.595" v="404"/>
          <ac:spMkLst>
            <pc:docMk/>
            <pc:sldMk cId="1138684807" sldId="290"/>
            <ac:spMk id="6" creationId="{94711C77-A6AC-4422-A377-C4A88D733227}"/>
          </ac:spMkLst>
        </pc:spChg>
        <pc:spChg chg="add ord">
          <ac:chgData name="Nicholas Scaltrito" userId="S::nicholas@planetark.org::5f89ba4f-46a3-4ba7-ad79-10e5ed4f9ede" providerId="AD" clId="Web-{15C7BF89-9743-FAC2-1F74-E34588FDC6D7}" dt="2023-05-24T01:44:40.142" v="410"/>
          <ac:spMkLst>
            <pc:docMk/>
            <pc:sldMk cId="1138684807" sldId="290"/>
            <ac:spMk id="7" creationId="{642C4BA8-9DF5-4044-F559-3E0C1FE2315B}"/>
          </ac:spMkLst>
        </pc:spChg>
      </pc:sldChg>
      <pc:sldChg chg="addSp delSp modSp">
        <pc:chgData name="Nicholas Scaltrito" userId="S::nicholas@planetark.org::5f89ba4f-46a3-4ba7-ad79-10e5ed4f9ede" providerId="AD" clId="Web-{15C7BF89-9743-FAC2-1F74-E34588FDC6D7}" dt="2023-05-24T01:44:31.673" v="403"/>
        <pc:sldMkLst>
          <pc:docMk/>
          <pc:sldMk cId="3080616076" sldId="291"/>
        </pc:sldMkLst>
        <pc:spChg chg="add ord">
          <ac:chgData name="Nicholas Scaltrito" userId="S::nicholas@planetark.org::5f89ba4f-46a3-4ba7-ad79-10e5ed4f9ede" providerId="AD" clId="Web-{15C7BF89-9743-FAC2-1F74-E34588FDC6D7}" dt="2023-05-24T01:44:31.673" v="403"/>
          <ac:spMkLst>
            <pc:docMk/>
            <pc:sldMk cId="3080616076" sldId="291"/>
            <ac:spMk id="5" creationId="{A81B6172-AD18-51B1-9425-CC377CE1F799}"/>
          </ac:spMkLst>
        </pc:spChg>
        <pc:spChg chg="add del">
          <ac:chgData name="Nicholas Scaltrito" userId="S::nicholas@planetark.org::5f89ba4f-46a3-4ba7-ad79-10e5ed4f9ede" providerId="AD" clId="Web-{15C7BF89-9743-FAC2-1F74-E34588FDC6D7}" dt="2023-05-24T01:44:27.439" v="399"/>
          <ac:spMkLst>
            <pc:docMk/>
            <pc:sldMk cId="3080616076" sldId="291"/>
            <ac:spMk id="7" creationId="{2F1CDB50-DE7E-6EEB-74D6-A2968DE99C2C}"/>
          </ac:spMkLst>
        </pc:spChg>
      </pc:sldChg>
      <pc:sldChg chg="addSp delSp modSp">
        <pc:chgData name="Nicholas Scaltrito" userId="S::nicholas@planetark.org::5f89ba4f-46a3-4ba7-ad79-10e5ed4f9ede" providerId="AD" clId="Web-{15C7BF89-9743-FAC2-1F74-E34588FDC6D7}" dt="2023-05-24T01:44:21.798" v="396"/>
        <pc:sldMkLst>
          <pc:docMk/>
          <pc:sldMk cId="2554789131" sldId="292"/>
        </pc:sldMkLst>
        <pc:spChg chg="del">
          <ac:chgData name="Nicholas Scaltrito" userId="S::nicholas@planetark.org::5f89ba4f-46a3-4ba7-ad79-10e5ed4f9ede" providerId="AD" clId="Web-{15C7BF89-9743-FAC2-1F74-E34588FDC6D7}" dt="2023-05-24T01:44:19.360" v="393"/>
          <ac:spMkLst>
            <pc:docMk/>
            <pc:sldMk cId="2554789131" sldId="292"/>
            <ac:spMk id="3" creationId="{6DF612F6-B2D3-4F3C-8CCA-2D2616199D2B}"/>
          </ac:spMkLst>
        </pc:spChg>
        <pc:spChg chg="add ord">
          <ac:chgData name="Nicholas Scaltrito" userId="S::nicholas@planetark.org::5f89ba4f-46a3-4ba7-ad79-10e5ed4f9ede" providerId="AD" clId="Web-{15C7BF89-9743-FAC2-1F74-E34588FDC6D7}" dt="2023-05-24T01:44:21.798" v="396"/>
          <ac:spMkLst>
            <pc:docMk/>
            <pc:sldMk cId="2554789131" sldId="292"/>
            <ac:spMk id="5" creationId="{40B2B0F3-D080-4684-1125-69EC4FEE4BB8}"/>
          </ac:spMkLst>
        </pc:spChg>
        <pc:picChg chg="del">
          <ac:chgData name="Nicholas Scaltrito" userId="S::nicholas@planetark.org::5f89ba4f-46a3-4ba7-ad79-10e5ed4f9ede" providerId="AD" clId="Web-{15C7BF89-9743-FAC2-1F74-E34588FDC6D7}" dt="2023-05-24T01:44:18.126" v="392"/>
          <ac:picMkLst>
            <pc:docMk/>
            <pc:sldMk cId="2554789131" sldId="292"/>
            <ac:picMk id="2" creationId="{BEEF359E-0082-9A39-8850-F972C99EFC20}"/>
          </ac:picMkLst>
        </pc:picChg>
      </pc:sldChg>
      <pc:sldChg chg="addSp delSp modSp ord">
        <pc:chgData name="Nicholas Scaltrito" userId="S::nicholas@planetark.org::5f89ba4f-46a3-4ba7-ad79-10e5ed4f9ede" providerId="AD" clId="Web-{15C7BF89-9743-FAC2-1F74-E34588FDC6D7}" dt="2023-05-24T01:22:34.714" v="215"/>
        <pc:sldMkLst>
          <pc:docMk/>
          <pc:sldMk cId="2043879056" sldId="294"/>
        </pc:sldMkLst>
        <pc:spChg chg="del mod">
          <ac:chgData name="Nicholas Scaltrito" userId="S::nicholas@planetark.org::5f89ba4f-46a3-4ba7-ad79-10e5ed4f9ede" providerId="AD" clId="Web-{15C7BF89-9743-FAC2-1F74-E34588FDC6D7}" dt="2023-05-24T01:21:36.618" v="206"/>
          <ac:spMkLst>
            <pc:docMk/>
            <pc:sldMk cId="2043879056" sldId="294"/>
            <ac:spMk id="2" creationId="{83BA8793-A272-CDF2-F6BA-9FFC16ABB795}"/>
          </ac:spMkLst>
        </pc:spChg>
        <pc:spChg chg="mod">
          <ac:chgData name="Nicholas Scaltrito" userId="S::nicholas@planetark.org::5f89ba4f-46a3-4ba7-ad79-10e5ed4f9ede" providerId="AD" clId="Web-{15C7BF89-9743-FAC2-1F74-E34588FDC6D7}" dt="2023-05-24T01:22:24.823" v="214" actId="20577"/>
          <ac:spMkLst>
            <pc:docMk/>
            <pc:sldMk cId="2043879056" sldId="294"/>
            <ac:spMk id="3" creationId="{5BEB81D5-BC22-49BA-9B29-88E8FD9E71F2}"/>
          </ac:spMkLst>
        </pc:spChg>
        <pc:spChg chg="add mod ord">
          <ac:chgData name="Nicholas Scaltrito" userId="S::nicholas@planetark.org::5f89ba4f-46a3-4ba7-ad79-10e5ed4f9ede" providerId="AD" clId="Web-{15C7BF89-9743-FAC2-1F74-E34588FDC6D7}" dt="2023-05-24T01:22:00.213" v="211"/>
          <ac:spMkLst>
            <pc:docMk/>
            <pc:sldMk cId="2043879056" sldId="294"/>
            <ac:spMk id="4" creationId="{FE3EBAC8-FC62-2A92-6D61-AAAFF3335F6C}"/>
          </ac:spMkLst>
        </pc:spChg>
      </pc:sldChg>
      <pc:sldChg chg="addSp delSp modSp">
        <pc:chgData name="Nicholas Scaltrito" userId="S::nicholas@planetark.org::5f89ba4f-46a3-4ba7-ad79-10e5ed4f9ede" providerId="AD" clId="Web-{15C7BF89-9743-FAC2-1F74-E34588FDC6D7}" dt="2023-05-24T01:52:08.049" v="488" actId="20577"/>
        <pc:sldMkLst>
          <pc:docMk/>
          <pc:sldMk cId="436963210" sldId="295"/>
        </pc:sldMkLst>
        <pc:spChg chg="mod">
          <ac:chgData name="Nicholas Scaltrito" userId="S::nicholas@planetark.org::5f89ba4f-46a3-4ba7-ad79-10e5ed4f9ede" providerId="AD" clId="Web-{15C7BF89-9743-FAC2-1F74-E34588FDC6D7}" dt="2023-05-24T01:52:08.049" v="488" actId="20577"/>
          <ac:spMkLst>
            <pc:docMk/>
            <pc:sldMk cId="436963210" sldId="295"/>
            <ac:spMk id="3" creationId="{9ADF89D7-BB85-4E60-BFA9-E8358E0D407B}"/>
          </ac:spMkLst>
        </pc:spChg>
        <pc:spChg chg="del">
          <ac:chgData name="Nicholas Scaltrito" userId="S::nicholas@planetark.org::5f89ba4f-46a3-4ba7-ad79-10e5ed4f9ede" providerId="AD" clId="Web-{15C7BF89-9743-FAC2-1F74-E34588FDC6D7}" dt="2023-05-24T01:31:00.259" v="246"/>
          <ac:spMkLst>
            <pc:docMk/>
            <pc:sldMk cId="436963210" sldId="295"/>
            <ac:spMk id="4" creationId="{5F9876FC-A37A-854E-8977-1BA920CE6509}"/>
          </ac:spMkLst>
        </pc:spChg>
        <pc:spChg chg="add ord">
          <ac:chgData name="Nicholas Scaltrito" userId="S::nicholas@planetark.org::5f89ba4f-46a3-4ba7-ad79-10e5ed4f9ede" providerId="AD" clId="Web-{15C7BF89-9743-FAC2-1F74-E34588FDC6D7}" dt="2023-05-24T01:31:19.182" v="249"/>
          <ac:spMkLst>
            <pc:docMk/>
            <pc:sldMk cId="436963210" sldId="295"/>
            <ac:spMk id="5" creationId="{1B53A197-198D-CA6E-4FB2-FFA749A998C3}"/>
          </ac:spMkLst>
        </pc:spChg>
      </pc:sldChg>
      <pc:sldChg chg="del">
        <pc:chgData name="Nicholas Scaltrito" userId="S::nicholas@planetark.org::5f89ba4f-46a3-4ba7-ad79-10e5ed4f9ede" providerId="AD" clId="Web-{15C7BF89-9743-FAC2-1F74-E34588FDC6D7}" dt="2023-05-24T01:47:02.005" v="477"/>
        <pc:sldMkLst>
          <pc:docMk/>
          <pc:sldMk cId="3989567080" sldId="307"/>
        </pc:sldMkLst>
      </pc:sldChg>
      <pc:sldChg chg="del">
        <pc:chgData name="Nicholas Scaltrito" userId="S::nicholas@planetark.org::5f89ba4f-46a3-4ba7-ad79-10e5ed4f9ede" providerId="AD" clId="Web-{15C7BF89-9743-FAC2-1F74-E34588FDC6D7}" dt="2023-05-24T01:43:10.405" v="375"/>
        <pc:sldMkLst>
          <pc:docMk/>
          <pc:sldMk cId="2116076578" sldId="319"/>
        </pc:sldMkLst>
      </pc:sldChg>
      <pc:sldChg chg="ord">
        <pc:chgData name="Nicholas Scaltrito" userId="S::nicholas@planetark.org::5f89ba4f-46a3-4ba7-ad79-10e5ed4f9ede" providerId="AD" clId="Web-{15C7BF89-9743-FAC2-1F74-E34588FDC6D7}" dt="2023-05-24T01:43:07.249" v="373"/>
        <pc:sldMkLst>
          <pc:docMk/>
          <pc:sldMk cId="1581594322" sldId="322"/>
        </pc:sldMkLst>
      </pc:sldChg>
      <pc:sldChg chg="delSp ord">
        <pc:chgData name="Nicholas Scaltrito" userId="S::nicholas@planetark.org::5f89ba4f-46a3-4ba7-ad79-10e5ed4f9ede" providerId="AD" clId="Web-{15C7BF89-9743-FAC2-1F74-E34588FDC6D7}" dt="2023-05-24T01:46:54.583" v="476"/>
        <pc:sldMkLst>
          <pc:docMk/>
          <pc:sldMk cId="2632004530" sldId="323"/>
        </pc:sldMkLst>
        <pc:picChg chg="del">
          <ac:chgData name="Nicholas Scaltrito" userId="S::nicholas@planetark.org::5f89ba4f-46a3-4ba7-ad79-10e5ed4f9ede" providerId="AD" clId="Web-{15C7BF89-9743-FAC2-1F74-E34588FDC6D7}" dt="2023-05-24T01:46:54.583" v="476"/>
          <ac:picMkLst>
            <pc:docMk/>
            <pc:sldMk cId="2632004530" sldId="323"/>
            <ac:picMk id="6" creationId="{2EFB16D9-8A17-BD4F-8153-CD375EC63D4A}"/>
          </ac:picMkLst>
        </pc:picChg>
      </pc:sldChg>
      <pc:sldChg chg="ord">
        <pc:chgData name="Nicholas Scaltrito" userId="S::nicholas@planetark.org::5f89ba4f-46a3-4ba7-ad79-10e5ed4f9ede" providerId="AD" clId="Web-{15C7BF89-9743-FAC2-1F74-E34588FDC6D7}" dt="2023-05-24T01:43:07.249" v="372"/>
        <pc:sldMkLst>
          <pc:docMk/>
          <pc:sldMk cId="2485893583" sldId="324"/>
        </pc:sldMkLst>
      </pc:sldChg>
      <pc:sldChg chg="addSp delSp modSp">
        <pc:chgData name="Nicholas Scaltrito" userId="S::nicholas@planetark.org::5f89ba4f-46a3-4ba7-ad79-10e5ed4f9ede" providerId="AD" clId="Web-{15C7BF89-9743-FAC2-1F74-E34588FDC6D7}" dt="2023-05-24T00:54:48.432" v="14" actId="1076"/>
        <pc:sldMkLst>
          <pc:docMk/>
          <pc:sldMk cId="3161086619" sldId="325"/>
        </pc:sldMkLst>
        <pc:picChg chg="add del mod">
          <ac:chgData name="Nicholas Scaltrito" userId="S::nicholas@planetark.org::5f89ba4f-46a3-4ba7-ad79-10e5ed4f9ede" providerId="AD" clId="Web-{15C7BF89-9743-FAC2-1F74-E34588FDC6D7}" dt="2023-05-24T00:53:17.367" v="2"/>
          <ac:picMkLst>
            <pc:docMk/>
            <pc:sldMk cId="3161086619" sldId="325"/>
            <ac:picMk id="2" creationId="{42634CC1-93A2-C0B3-FCC2-7479E9ADA9B3}"/>
          </ac:picMkLst>
        </pc:picChg>
        <pc:picChg chg="add mod modCrop">
          <ac:chgData name="Nicholas Scaltrito" userId="S::nicholas@planetark.org::5f89ba4f-46a3-4ba7-ad79-10e5ed4f9ede" providerId="AD" clId="Web-{15C7BF89-9743-FAC2-1F74-E34588FDC6D7}" dt="2023-05-24T00:54:48.432" v="14" actId="1076"/>
          <ac:picMkLst>
            <pc:docMk/>
            <pc:sldMk cId="3161086619" sldId="325"/>
            <ac:picMk id="3" creationId="{BACEB257-369B-1508-4E05-E88E70B6BEA6}"/>
          </ac:picMkLst>
        </pc:picChg>
      </pc:sldChg>
      <pc:sldChg chg="addSp delSp modSp">
        <pc:chgData name="Nicholas Scaltrito" userId="S::nicholas@planetark.org::5f89ba4f-46a3-4ba7-ad79-10e5ed4f9ede" providerId="AD" clId="Web-{15C7BF89-9743-FAC2-1F74-E34588FDC6D7}" dt="2023-05-24T00:56:48.091" v="30" actId="14100"/>
        <pc:sldMkLst>
          <pc:docMk/>
          <pc:sldMk cId="801133238" sldId="326"/>
        </pc:sldMkLst>
        <pc:spChg chg="mod">
          <ac:chgData name="Nicholas Scaltrito" userId="S::nicholas@planetark.org::5f89ba4f-46a3-4ba7-ad79-10e5ed4f9ede" providerId="AD" clId="Web-{15C7BF89-9743-FAC2-1F74-E34588FDC6D7}" dt="2023-05-24T00:56:48.091" v="30" actId="14100"/>
          <ac:spMkLst>
            <pc:docMk/>
            <pc:sldMk cId="801133238" sldId="326"/>
            <ac:spMk id="3" creationId="{21CECDFD-53E2-6860-FBB9-E6303C001A1C}"/>
          </ac:spMkLst>
        </pc:spChg>
        <pc:spChg chg="mod">
          <ac:chgData name="Nicholas Scaltrito" userId="S::nicholas@planetark.org::5f89ba4f-46a3-4ba7-ad79-10e5ed4f9ede" providerId="AD" clId="Web-{15C7BF89-9743-FAC2-1F74-E34588FDC6D7}" dt="2023-05-24T00:56:32.622" v="26" actId="1076"/>
          <ac:spMkLst>
            <pc:docMk/>
            <pc:sldMk cId="801133238" sldId="326"/>
            <ac:spMk id="5" creationId="{00E8BC09-CE0C-91D3-06BB-17541EC17406}"/>
          </ac:spMkLst>
        </pc:spChg>
        <pc:picChg chg="add del mod">
          <ac:chgData name="Nicholas Scaltrito" userId="S::nicholas@planetark.org::5f89ba4f-46a3-4ba7-ad79-10e5ed4f9ede" providerId="AD" clId="Web-{15C7BF89-9743-FAC2-1F74-E34588FDC6D7}" dt="2023-05-24T00:55:45.496" v="20"/>
          <ac:picMkLst>
            <pc:docMk/>
            <pc:sldMk cId="801133238" sldId="326"/>
            <ac:picMk id="2" creationId="{6491CF70-C6E5-B7D7-F1FE-98ED36933137}"/>
          </ac:picMkLst>
        </pc:picChg>
        <pc:picChg chg="add mod">
          <ac:chgData name="Nicholas Scaltrito" userId="S::nicholas@planetark.org::5f89ba4f-46a3-4ba7-ad79-10e5ed4f9ede" providerId="AD" clId="Web-{15C7BF89-9743-FAC2-1F74-E34588FDC6D7}" dt="2023-05-24T00:56:25.653" v="24" actId="1076"/>
          <ac:picMkLst>
            <pc:docMk/>
            <pc:sldMk cId="801133238" sldId="326"/>
            <ac:picMk id="4" creationId="{BD332DBE-606E-EA6E-525B-FA23BB9A92FC}"/>
          </ac:picMkLst>
        </pc:picChg>
      </pc:sldChg>
      <pc:sldChg chg="addSp modSp">
        <pc:chgData name="Nicholas Scaltrito" userId="S::nicholas@planetark.org::5f89ba4f-46a3-4ba7-ad79-10e5ed4f9ede" providerId="AD" clId="Web-{15C7BF89-9743-FAC2-1F74-E34588FDC6D7}" dt="2023-05-24T01:00:59.114" v="60" actId="14100"/>
        <pc:sldMkLst>
          <pc:docMk/>
          <pc:sldMk cId="3039293906" sldId="327"/>
        </pc:sldMkLst>
        <pc:spChg chg="mod">
          <ac:chgData name="Nicholas Scaltrito" userId="S::nicholas@planetark.org::5f89ba4f-46a3-4ba7-ad79-10e5ed4f9ede" providerId="AD" clId="Web-{15C7BF89-9743-FAC2-1F74-E34588FDC6D7}" dt="2023-05-24T01:00:59.114" v="60" actId="14100"/>
          <ac:spMkLst>
            <pc:docMk/>
            <pc:sldMk cId="3039293906" sldId="327"/>
            <ac:spMk id="3" creationId="{DE137902-ECF4-F8A1-2B59-CDE6101D2200}"/>
          </ac:spMkLst>
        </pc:spChg>
        <pc:spChg chg="mod">
          <ac:chgData name="Nicholas Scaltrito" userId="S::nicholas@planetark.org::5f89ba4f-46a3-4ba7-ad79-10e5ed4f9ede" providerId="AD" clId="Web-{15C7BF89-9743-FAC2-1F74-E34588FDC6D7}" dt="2023-05-24T01:00:48.895" v="56" actId="1076"/>
          <ac:spMkLst>
            <pc:docMk/>
            <pc:sldMk cId="3039293906" sldId="327"/>
            <ac:spMk id="5" creationId="{34671261-F6AF-C57F-673E-118980412CAD}"/>
          </ac:spMkLst>
        </pc:spChg>
        <pc:picChg chg="add mod modCrop">
          <ac:chgData name="Nicholas Scaltrito" userId="S::nicholas@planetark.org::5f89ba4f-46a3-4ba7-ad79-10e5ed4f9ede" providerId="AD" clId="Web-{15C7BF89-9743-FAC2-1F74-E34588FDC6D7}" dt="2023-05-24T01:00:20.738" v="48" actId="1076"/>
          <ac:picMkLst>
            <pc:docMk/>
            <pc:sldMk cId="3039293906" sldId="327"/>
            <ac:picMk id="2" creationId="{68D71C54-C554-2EE7-FDEA-0DCAD9631D37}"/>
          </ac:picMkLst>
        </pc:picChg>
      </pc:sldChg>
      <pc:sldChg chg="modSp">
        <pc:chgData name="Nicholas Scaltrito" userId="S::nicholas@planetark.org::5f89ba4f-46a3-4ba7-ad79-10e5ed4f9ede" providerId="AD" clId="Web-{15C7BF89-9743-FAC2-1F74-E34588FDC6D7}" dt="2023-05-24T01:01:05.364" v="61" actId="1076"/>
        <pc:sldMkLst>
          <pc:docMk/>
          <pc:sldMk cId="2357543091" sldId="328"/>
        </pc:sldMkLst>
        <pc:grpChg chg="mod">
          <ac:chgData name="Nicholas Scaltrito" userId="S::nicholas@planetark.org::5f89ba4f-46a3-4ba7-ad79-10e5ed4f9ede" providerId="AD" clId="Web-{15C7BF89-9743-FAC2-1F74-E34588FDC6D7}" dt="2023-05-24T01:01:05.364" v="61" actId="1076"/>
          <ac:grpSpMkLst>
            <pc:docMk/>
            <pc:sldMk cId="2357543091" sldId="328"/>
            <ac:grpSpMk id="12" creationId="{4E3815ED-9C03-BDA2-2013-976CB9B1FEE2}"/>
          </ac:grpSpMkLst>
        </pc:grpChg>
      </pc:sldChg>
    </pc:docChg>
  </pc:docChgLst>
  <pc:docChgLst>
    <pc:chgData name="Nicholas Scaltrito" userId="S::nicholas@planetark.org::5f89ba4f-46a3-4ba7-ad79-10e5ed4f9ede" providerId="AD" clId="Web-{D673C051-DC12-FB5D-4BE7-BA1CF642A972}"/>
    <pc:docChg chg="addSld modSld sldOrd">
      <pc:chgData name="Nicholas Scaltrito" userId="S::nicholas@planetark.org::5f89ba4f-46a3-4ba7-ad79-10e5ed4f9ede" providerId="AD" clId="Web-{D673C051-DC12-FB5D-4BE7-BA1CF642A972}" dt="2023-08-24T09:47:42.906" v="12"/>
      <pc:docMkLst>
        <pc:docMk/>
      </pc:docMkLst>
      <pc:sldChg chg="delSp mod modShow">
        <pc:chgData name="Nicholas Scaltrito" userId="S::nicholas@planetark.org::5f89ba4f-46a3-4ba7-ad79-10e5ed4f9ede" providerId="AD" clId="Web-{D673C051-DC12-FB5D-4BE7-BA1CF642A972}" dt="2023-08-24T09:47:42.906" v="12"/>
        <pc:sldMkLst>
          <pc:docMk/>
          <pc:sldMk cId="1565649280" sldId="293"/>
        </pc:sldMkLst>
        <pc:spChg chg="del">
          <ac:chgData name="Nicholas Scaltrito" userId="S::nicholas@planetark.org::5f89ba4f-46a3-4ba7-ad79-10e5ed4f9ede" providerId="AD" clId="Web-{D673C051-DC12-FB5D-4BE7-BA1CF642A972}" dt="2023-08-24T09:47:42.906" v="12"/>
          <ac:spMkLst>
            <pc:docMk/>
            <pc:sldMk cId="1565649280" sldId="293"/>
            <ac:spMk id="3" creationId="{ACE2A06D-AB03-8673-2092-88F6C484F168}"/>
          </ac:spMkLst>
        </pc:spChg>
      </pc:sldChg>
      <pc:sldChg chg="modSp">
        <pc:chgData name="Nicholas Scaltrito" userId="S::nicholas@planetark.org::5f89ba4f-46a3-4ba7-ad79-10e5ed4f9ede" providerId="AD" clId="Web-{D673C051-DC12-FB5D-4BE7-BA1CF642A972}" dt="2023-08-23T05:55:01.498" v="1" actId="20577"/>
        <pc:sldMkLst>
          <pc:docMk/>
          <pc:sldMk cId="801133238" sldId="326"/>
        </pc:sldMkLst>
        <pc:spChg chg="mod">
          <ac:chgData name="Nicholas Scaltrito" userId="S::nicholas@planetark.org::5f89ba4f-46a3-4ba7-ad79-10e5ed4f9ede" providerId="AD" clId="Web-{D673C051-DC12-FB5D-4BE7-BA1CF642A972}" dt="2023-08-23T05:55:01.498" v="1" actId="20577"/>
          <ac:spMkLst>
            <pc:docMk/>
            <pc:sldMk cId="801133238" sldId="326"/>
            <ac:spMk id="8" creationId="{C0D1B5D7-1D4D-9F98-6ADF-B20D4452A6F4}"/>
          </ac:spMkLst>
        </pc:spChg>
      </pc:sldChg>
      <pc:sldChg chg="modSp ord">
        <pc:chgData name="Nicholas Scaltrito" userId="S::nicholas@planetark.org::5f89ba4f-46a3-4ba7-ad79-10e5ed4f9ede" providerId="AD" clId="Web-{D673C051-DC12-FB5D-4BE7-BA1CF642A972}" dt="2023-08-23T05:55:08.701" v="3" actId="20577"/>
        <pc:sldMkLst>
          <pc:docMk/>
          <pc:sldMk cId="3039293906" sldId="327"/>
        </pc:sldMkLst>
        <pc:spChg chg="mod">
          <ac:chgData name="Nicholas Scaltrito" userId="S::nicholas@planetark.org::5f89ba4f-46a3-4ba7-ad79-10e5ed4f9ede" providerId="AD" clId="Web-{D673C051-DC12-FB5D-4BE7-BA1CF642A972}" dt="2023-08-23T05:55:08.701" v="3" actId="20577"/>
          <ac:spMkLst>
            <pc:docMk/>
            <pc:sldMk cId="3039293906" sldId="327"/>
            <ac:spMk id="9" creationId="{032FA329-7551-D09C-F685-DD8A97C4CE29}"/>
          </ac:spMkLst>
        </pc:spChg>
      </pc:sldChg>
      <pc:sldChg chg="modSp">
        <pc:chgData name="Nicholas Scaltrito" userId="S::nicholas@planetark.org::5f89ba4f-46a3-4ba7-ad79-10e5ed4f9ede" providerId="AD" clId="Web-{D673C051-DC12-FB5D-4BE7-BA1CF642A972}" dt="2023-08-23T05:55:04.986" v="2" actId="20577"/>
        <pc:sldMkLst>
          <pc:docMk/>
          <pc:sldMk cId="3007390686" sldId="333"/>
        </pc:sldMkLst>
        <pc:spChg chg="mod">
          <ac:chgData name="Nicholas Scaltrito" userId="S::nicholas@planetark.org::5f89ba4f-46a3-4ba7-ad79-10e5ed4f9ede" providerId="AD" clId="Web-{D673C051-DC12-FB5D-4BE7-BA1CF642A972}" dt="2023-08-23T05:55:04.986" v="2" actId="20577"/>
          <ac:spMkLst>
            <pc:docMk/>
            <pc:sldMk cId="3007390686" sldId="333"/>
            <ac:spMk id="4" creationId="{D139F3A5-606A-3F80-2685-084451A80076}"/>
          </ac:spMkLst>
        </pc:spChg>
      </pc:sldChg>
      <pc:sldChg chg="addSp modSp add ord replId">
        <pc:chgData name="Nicholas Scaltrito" userId="S::nicholas@planetark.org::5f89ba4f-46a3-4ba7-ad79-10e5ed4f9ede" providerId="AD" clId="Web-{D673C051-DC12-FB5D-4BE7-BA1CF642A972}" dt="2023-08-23T06:15:47.233" v="10" actId="1076"/>
        <pc:sldMkLst>
          <pc:docMk/>
          <pc:sldMk cId="3630627037" sldId="341"/>
        </pc:sldMkLst>
        <pc:picChg chg="add mod">
          <ac:chgData name="Nicholas Scaltrito" userId="S::nicholas@planetark.org::5f89ba4f-46a3-4ba7-ad79-10e5ed4f9ede" providerId="AD" clId="Web-{D673C051-DC12-FB5D-4BE7-BA1CF642A972}" dt="2023-08-23T06:15:47.233" v="10" actId="1076"/>
          <ac:picMkLst>
            <pc:docMk/>
            <pc:sldMk cId="3630627037" sldId="341"/>
            <ac:picMk id="4" creationId="{66471790-5FC5-14B9-D423-45B46EF0B4AE}"/>
          </ac:picMkLst>
        </pc:picChg>
      </pc:sldChg>
    </pc:docChg>
  </pc:docChgLst>
  <pc:docChgLst>
    <pc:chgData name="Nicholas Scaltrito" userId="S::nicholas@planetark.org::5f89ba4f-46a3-4ba7-ad79-10e5ed4f9ede" providerId="AD" clId="Web-{0D76B063-7AC6-03B1-189D-4B40864CB0BB}"/>
    <pc:docChg chg="addSld delSld modSld">
      <pc:chgData name="Nicholas Scaltrito" userId="S::nicholas@planetark.org::5f89ba4f-46a3-4ba7-ad79-10e5ed4f9ede" providerId="AD" clId="Web-{0D76B063-7AC6-03B1-189D-4B40864CB0BB}" dt="2022-08-30T04:20:36.447" v="197" actId="20577"/>
      <pc:docMkLst>
        <pc:docMk/>
      </pc:docMkLst>
      <pc:sldChg chg="del">
        <pc:chgData name="Nicholas Scaltrito" userId="S::nicholas@planetark.org::5f89ba4f-46a3-4ba7-ad79-10e5ed4f9ede" providerId="AD" clId="Web-{0D76B063-7AC6-03B1-189D-4B40864CB0BB}" dt="2022-08-30T04:20:16.134" v="194"/>
        <pc:sldMkLst>
          <pc:docMk/>
          <pc:sldMk cId="2811907189" sldId="259"/>
        </pc:sldMkLst>
      </pc:sldChg>
      <pc:sldChg chg="addSp delSp modSp">
        <pc:chgData name="Nicholas Scaltrito" userId="S::nicholas@planetark.org::5f89ba4f-46a3-4ba7-ad79-10e5ed4f9ede" providerId="AD" clId="Web-{0D76B063-7AC6-03B1-189D-4B40864CB0BB}" dt="2022-08-30T03:59:35.414" v="122" actId="20577"/>
        <pc:sldMkLst>
          <pc:docMk/>
          <pc:sldMk cId="2356436064" sldId="269"/>
        </pc:sldMkLst>
        <pc:spChg chg="mod">
          <ac:chgData name="Nicholas Scaltrito" userId="S::nicholas@planetark.org::5f89ba4f-46a3-4ba7-ad79-10e5ed4f9ede" providerId="AD" clId="Web-{0D76B063-7AC6-03B1-189D-4B40864CB0BB}" dt="2022-08-30T03:57:50.661" v="93"/>
          <ac:spMkLst>
            <pc:docMk/>
            <pc:sldMk cId="2356436064" sldId="269"/>
            <ac:spMk id="3" creationId="{58CC4098-2A3C-4F91-851E-89D960C3FC1B}"/>
          </ac:spMkLst>
        </pc:spChg>
        <pc:spChg chg="mod">
          <ac:chgData name="Nicholas Scaltrito" userId="S::nicholas@planetark.org::5f89ba4f-46a3-4ba7-ad79-10e5ed4f9ede" providerId="AD" clId="Web-{0D76B063-7AC6-03B1-189D-4B40864CB0BB}" dt="2022-08-30T03:57:35.849" v="88" actId="20577"/>
          <ac:spMkLst>
            <pc:docMk/>
            <pc:sldMk cId="2356436064" sldId="269"/>
            <ac:spMk id="6" creationId="{94711C77-A6AC-4422-A377-C4A88D733227}"/>
          </ac:spMkLst>
        </pc:spChg>
        <pc:spChg chg="mod">
          <ac:chgData name="Nicholas Scaltrito" userId="S::nicholas@planetark.org::5f89ba4f-46a3-4ba7-ad79-10e5ed4f9ede" providerId="AD" clId="Web-{0D76B063-7AC6-03B1-189D-4B40864CB0BB}" dt="2022-08-30T03:57:54.537" v="94" actId="14100"/>
          <ac:spMkLst>
            <pc:docMk/>
            <pc:sldMk cId="2356436064" sldId="269"/>
            <ac:spMk id="7" creationId="{669E0BDA-376E-4A3C-ACED-9AFE1378D646}"/>
          </ac:spMkLst>
        </pc:spChg>
        <pc:spChg chg="mod">
          <ac:chgData name="Nicholas Scaltrito" userId="S::nicholas@planetark.org::5f89ba4f-46a3-4ba7-ad79-10e5ed4f9ede" providerId="AD" clId="Web-{0D76B063-7AC6-03B1-189D-4B40864CB0BB}" dt="2022-08-30T03:59:35.414" v="122" actId="20577"/>
          <ac:spMkLst>
            <pc:docMk/>
            <pc:sldMk cId="2356436064" sldId="269"/>
            <ac:spMk id="9" creationId="{6910E31F-AF69-C248-B34C-D56F1C16EF26}"/>
          </ac:spMkLst>
        </pc:spChg>
        <pc:picChg chg="add del">
          <ac:chgData name="Nicholas Scaltrito" userId="S::nicholas@planetark.org::5f89ba4f-46a3-4ba7-ad79-10e5ed4f9ede" providerId="AD" clId="Web-{0D76B063-7AC6-03B1-189D-4B40864CB0BB}" dt="2022-08-30T03:56:04.971" v="71"/>
          <ac:picMkLst>
            <pc:docMk/>
            <pc:sldMk cId="2356436064" sldId="269"/>
            <ac:picMk id="4" creationId="{FEEAE8A4-E6DF-AF4F-B7F4-5B843346F21B}"/>
          </ac:picMkLst>
        </pc:picChg>
      </pc:sldChg>
      <pc:sldChg chg="addSp delSp modSp">
        <pc:chgData name="Nicholas Scaltrito" userId="S::nicholas@planetark.org::5f89ba4f-46a3-4ba7-ad79-10e5ed4f9ede" providerId="AD" clId="Web-{0D76B063-7AC6-03B1-189D-4B40864CB0BB}" dt="2022-08-30T04:02:04.981" v="169" actId="1076"/>
        <pc:sldMkLst>
          <pc:docMk/>
          <pc:sldMk cId="3427268872" sldId="270"/>
        </pc:sldMkLst>
        <pc:spChg chg="add mod">
          <ac:chgData name="Nicholas Scaltrito" userId="S::nicholas@planetark.org::5f89ba4f-46a3-4ba7-ad79-10e5ed4f9ede" providerId="AD" clId="Web-{0D76B063-7AC6-03B1-189D-4B40864CB0BB}" dt="2022-08-30T04:02:04.981" v="169" actId="1076"/>
          <ac:spMkLst>
            <pc:docMk/>
            <pc:sldMk cId="3427268872" sldId="270"/>
            <ac:spMk id="2" creationId="{545A6031-78AD-3D78-ED0D-254CD824E81C}"/>
          </ac:spMkLst>
        </pc:spChg>
        <pc:spChg chg="mod">
          <ac:chgData name="Nicholas Scaltrito" userId="S::nicholas@planetark.org::5f89ba4f-46a3-4ba7-ad79-10e5ed4f9ede" providerId="AD" clId="Web-{0D76B063-7AC6-03B1-189D-4B40864CB0BB}" dt="2022-08-30T04:01:14.339" v="150"/>
          <ac:spMkLst>
            <pc:docMk/>
            <pc:sldMk cId="3427268872" sldId="270"/>
            <ac:spMk id="9" creationId="{1995A844-FC95-4585-A820-F286216D99CD}"/>
          </ac:spMkLst>
        </pc:spChg>
        <pc:spChg chg="del">
          <ac:chgData name="Nicholas Scaltrito" userId="S::nicholas@planetark.org::5f89ba4f-46a3-4ba7-ad79-10e5ed4f9ede" providerId="AD" clId="Web-{0D76B063-7AC6-03B1-189D-4B40864CB0BB}" dt="2022-08-30T04:00:53.541" v="145"/>
          <ac:spMkLst>
            <pc:docMk/>
            <pc:sldMk cId="3427268872" sldId="270"/>
            <ac:spMk id="14" creationId="{4FD32006-411F-524F-804B-DFDFDC72E644}"/>
          </ac:spMkLst>
        </pc:spChg>
        <pc:picChg chg="del">
          <ac:chgData name="Nicholas Scaltrito" userId="S::nicholas@planetark.org::5f89ba4f-46a3-4ba7-ad79-10e5ed4f9ede" providerId="AD" clId="Web-{0D76B063-7AC6-03B1-189D-4B40864CB0BB}" dt="2022-08-30T04:00:48.213" v="144"/>
          <ac:picMkLst>
            <pc:docMk/>
            <pc:sldMk cId="3427268872" sldId="270"/>
            <ac:picMk id="7" creationId="{F9D1F8BE-696D-5F49-BEB5-FE7FDB577385}"/>
          </ac:picMkLst>
        </pc:picChg>
      </pc:sldChg>
      <pc:sldChg chg="modSp">
        <pc:chgData name="Nicholas Scaltrito" userId="S::nicholas@planetark.org::5f89ba4f-46a3-4ba7-ad79-10e5ed4f9ede" providerId="AD" clId="Web-{0D76B063-7AC6-03B1-189D-4B40864CB0BB}" dt="2022-08-30T04:06:17.987" v="177" actId="20577"/>
        <pc:sldMkLst>
          <pc:docMk/>
          <pc:sldMk cId="3130695705" sldId="271"/>
        </pc:sldMkLst>
        <pc:spChg chg="mod">
          <ac:chgData name="Nicholas Scaltrito" userId="S::nicholas@planetark.org::5f89ba4f-46a3-4ba7-ad79-10e5ed4f9ede" providerId="AD" clId="Web-{0D76B063-7AC6-03B1-189D-4B40864CB0BB}" dt="2022-08-30T04:06:17.987" v="177" actId="20577"/>
          <ac:spMkLst>
            <pc:docMk/>
            <pc:sldMk cId="3130695705" sldId="271"/>
            <ac:spMk id="6" creationId="{94711C77-A6AC-4422-A377-C4A88D733227}"/>
          </ac:spMkLst>
        </pc:spChg>
        <pc:spChg chg="mod">
          <ac:chgData name="Nicholas Scaltrito" userId="S::nicholas@planetark.org::5f89ba4f-46a3-4ba7-ad79-10e5ed4f9ede" providerId="AD" clId="Web-{0D76B063-7AC6-03B1-189D-4B40864CB0BB}" dt="2022-08-30T04:06:14.737" v="176" actId="14100"/>
          <ac:spMkLst>
            <pc:docMk/>
            <pc:sldMk cId="3130695705" sldId="271"/>
            <ac:spMk id="7" creationId="{246E2230-4236-9A4F-9588-99B47FBBEA66}"/>
          </ac:spMkLst>
        </pc:spChg>
        <pc:spChg chg="mod">
          <ac:chgData name="Nicholas Scaltrito" userId="S::nicholas@planetark.org::5f89ba4f-46a3-4ba7-ad79-10e5ed4f9ede" providerId="AD" clId="Web-{0D76B063-7AC6-03B1-189D-4B40864CB0BB}" dt="2022-08-30T04:06:11.190" v="175" actId="1076"/>
          <ac:spMkLst>
            <pc:docMk/>
            <pc:sldMk cId="3130695705" sldId="271"/>
            <ac:spMk id="9" creationId="{A1AB0251-549F-43C1-AA81-1FB0C56258DB}"/>
          </ac:spMkLst>
        </pc:spChg>
      </pc:sldChg>
      <pc:sldChg chg="addSp modSp">
        <pc:chgData name="Nicholas Scaltrito" userId="S::nicholas@planetark.org::5f89ba4f-46a3-4ba7-ad79-10e5ed4f9ede" providerId="AD" clId="Web-{0D76B063-7AC6-03B1-189D-4B40864CB0BB}" dt="2022-08-30T04:19:18.523" v="189" actId="1076"/>
        <pc:sldMkLst>
          <pc:docMk/>
          <pc:sldMk cId="3062451213" sldId="272"/>
        </pc:sldMkLst>
        <pc:spChg chg="mod">
          <ac:chgData name="Nicholas Scaltrito" userId="S::nicholas@planetark.org::5f89ba4f-46a3-4ba7-ad79-10e5ed4f9ede" providerId="AD" clId="Web-{0D76B063-7AC6-03B1-189D-4B40864CB0BB}" dt="2022-08-30T04:18:45.022" v="185" actId="20577"/>
          <ac:spMkLst>
            <pc:docMk/>
            <pc:sldMk cId="3062451213" sldId="272"/>
            <ac:spMk id="6" creationId="{94711C77-A6AC-4422-A377-C4A88D733227}"/>
          </ac:spMkLst>
        </pc:spChg>
        <pc:spChg chg="mod">
          <ac:chgData name="Nicholas Scaltrito" userId="S::nicholas@planetark.org::5f89ba4f-46a3-4ba7-ad79-10e5ed4f9ede" providerId="AD" clId="Web-{0D76B063-7AC6-03B1-189D-4B40864CB0BB}" dt="2022-08-30T04:18:37.491" v="184" actId="14100"/>
          <ac:spMkLst>
            <pc:docMk/>
            <pc:sldMk cId="3062451213" sldId="272"/>
            <ac:spMk id="7" creationId="{F83248E3-6D5F-4B45-8F08-A8EE1AE0F2DC}"/>
          </ac:spMkLst>
        </pc:spChg>
        <pc:spChg chg="mod">
          <ac:chgData name="Nicholas Scaltrito" userId="S::nicholas@planetark.org::5f89ba4f-46a3-4ba7-ad79-10e5ed4f9ede" providerId="AD" clId="Web-{0D76B063-7AC6-03B1-189D-4B40864CB0BB}" dt="2022-08-30T04:18:34.006" v="183"/>
          <ac:spMkLst>
            <pc:docMk/>
            <pc:sldMk cId="3062451213" sldId="272"/>
            <ac:spMk id="9" creationId="{BC3B36A2-F5C2-4791-B3DF-A6C44D06F9F5}"/>
          </ac:spMkLst>
        </pc:spChg>
        <pc:picChg chg="add mod">
          <ac:chgData name="Nicholas Scaltrito" userId="S::nicholas@planetark.org::5f89ba4f-46a3-4ba7-ad79-10e5ed4f9ede" providerId="AD" clId="Web-{0D76B063-7AC6-03B1-189D-4B40864CB0BB}" dt="2022-08-30T04:19:18.523" v="189" actId="1076"/>
          <ac:picMkLst>
            <pc:docMk/>
            <pc:sldMk cId="3062451213" sldId="272"/>
            <ac:picMk id="2" creationId="{FBF78534-D0E0-76D0-D675-3DF1452426F6}"/>
          </ac:picMkLst>
        </pc:picChg>
      </pc:sldChg>
      <pc:sldChg chg="add del">
        <pc:chgData name="Nicholas Scaltrito" userId="S::nicholas@planetark.org::5f89ba4f-46a3-4ba7-ad79-10e5ed4f9ede" providerId="AD" clId="Web-{0D76B063-7AC6-03B1-189D-4B40864CB0BB}" dt="2022-08-30T04:19:49.930" v="190"/>
        <pc:sldMkLst>
          <pc:docMk/>
          <pc:sldMk cId="3912758861" sldId="273"/>
        </pc:sldMkLst>
      </pc:sldChg>
      <pc:sldChg chg="del">
        <pc:chgData name="Nicholas Scaltrito" userId="S::nicholas@planetark.org::5f89ba4f-46a3-4ba7-ad79-10e5ed4f9ede" providerId="AD" clId="Web-{0D76B063-7AC6-03B1-189D-4B40864CB0BB}" dt="2022-08-30T04:19:53.024" v="191"/>
        <pc:sldMkLst>
          <pc:docMk/>
          <pc:sldMk cId="1646041911" sldId="274"/>
        </pc:sldMkLst>
      </pc:sldChg>
      <pc:sldChg chg="del">
        <pc:chgData name="Nicholas Scaltrito" userId="S::nicholas@planetark.org::5f89ba4f-46a3-4ba7-ad79-10e5ed4f9ede" providerId="AD" clId="Web-{0D76B063-7AC6-03B1-189D-4B40864CB0BB}" dt="2022-08-30T04:19:54.071" v="192"/>
        <pc:sldMkLst>
          <pc:docMk/>
          <pc:sldMk cId="3879086211" sldId="275"/>
        </pc:sldMkLst>
      </pc:sldChg>
      <pc:sldChg chg="del">
        <pc:chgData name="Nicholas Scaltrito" userId="S::nicholas@planetark.org::5f89ba4f-46a3-4ba7-ad79-10e5ed4f9ede" providerId="AD" clId="Web-{0D76B063-7AC6-03B1-189D-4B40864CB0BB}" dt="2022-08-30T04:19:55.180" v="193"/>
        <pc:sldMkLst>
          <pc:docMk/>
          <pc:sldMk cId="2498159680" sldId="276"/>
        </pc:sldMkLst>
      </pc:sldChg>
      <pc:sldChg chg="modSp">
        <pc:chgData name="Nicholas Scaltrito" userId="S::nicholas@planetark.org::5f89ba4f-46a3-4ba7-ad79-10e5ed4f9ede" providerId="AD" clId="Web-{0D76B063-7AC6-03B1-189D-4B40864CB0BB}" dt="2022-08-30T03:55:02.782" v="54" actId="14100"/>
        <pc:sldMkLst>
          <pc:docMk/>
          <pc:sldMk cId="1029014104" sldId="277"/>
        </pc:sldMkLst>
        <pc:spChg chg="mod">
          <ac:chgData name="Nicholas Scaltrito" userId="S::nicholas@planetark.org::5f89ba4f-46a3-4ba7-ad79-10e5ed4f9ede" providerId="AD" clId="Web-{0D76B063-7AC6-03B1-189D-4B40864CB0BB}" dt="2022-08-30T03:55:02.782" v="54" actId="14100"/>
          <ac:spMkLst>
            <pc:docMk/>
            <pc:sldMk cId="1029014104" sldId="277"/>
            <ac:spMk id="3" creationId="{72C0B346-7937-49A0-AA12-C5CF1E3B709F}"/>
          </ac:spMkLst>
        </pc:spChg>
        <pc:spChg chg="mod">
          <ac:chgData name="Nicholas Scaltrito" userId="S::nicholas@planetark.org::5f89ba4f-46a3-4ba7-ad79-10e5ed4f9ede" providerId="AD" clId="Web-{0D76B063-7AC6-03B1-189D-4B40864CB0BB}" dt="2022-08-30T03:54:57.485" v="52" actId="20577"/>
          <ac:spMkLst>
            <pc:docMk/>
            <pc:sldMk cId="1029014104" sldId="277"/>
            <ac:spMk id="9" creationId="{732B5D87-259B-40EE-8437-790D14FFF99D}"/>
          </ac:spMkLst>
        </pc:spChg>
      </pc:sldChg>
      <pc:sldChg chg="modSp">
        <pc:chgData name="Nicholas Scaltrito" userId="S::nicholas@planetark.org::5f89ba4f-46a3-4ba7-ad79-10e5ed4f9ede" providerId="AD" clId="Web-{0D76B063-7AC6-03B1-189D-4B40864CB0BB}" dt="2022-08-30T03:50:34.135" v="12" actId="20577"/>
        <pc:sldMkLst>
          <pc:docMk/>
          <pc:sldMk cId="2548740774" sldId="281"/>
        </pc:sldMkLst>
        <pc:spChg chg="mod">
          <ac:chgData name="Nicholas Scaltrito" userId="S::nicholas@planetark.org::5f89ba4f-46a3-4ba7-ad79-10e5ed4f9ede" providerId="AD" clId="Web-{0D76B063-7AC6-03B1-189D-4B40864CB0BB}" dt="2022-08-30T03:50:34.135" v="12" actId="20577"/>
          <ac:spMkLst>
            <pc:docMk/>
            <pc:sldMk cId="2548740774" sldId="281"/>
            <ac:spMk id="8" creationId="{CFDADF25-6120-4107-B83D-39753EE983FD}"/>
          </ac:spMkLst>
        </pc:spChg>
        <pc:spChg chg="mod">
          <ac:chgData name="Nicholas Scaltrito" userId="S::nicholas@planetark.org::5f89ba4f-46a3-4ba7-ad79-10e5ed4f9ede" providerId="AD" clId="Web-{0D76B063-7AC6-03B1-189D-4B40864CB0BB}" dt="2022-08-30T03:47:05.848" v="5" actId="14100"/>
          <ac:spMkLst>
            <pc:docMk/>
            <pc:sldMk cId="2548740774" sldId="281"/>
            <ac:spMk id="10" creationId="{11D335A7-993D-4172-A155-2A2F87E1B211}"/>
          </ac:spMkLst>
        </pc:spChg>
      </pc:sldChg>
      <pc:sldChg chg="addSp delSp modSp">
        <pc:chgData name="Nicholas Scaltrito" userId="S::nicholas@planetark.org::5f89ba4f-46a3-4ba7-ad79-10e5ed4f9ede" providerId="AD" clId="Web-{0D76B063-7AC6-03B1-189D-4B40864CB0BB}" dt="2022-08-30T03:59:41.383" v="124" actId="20577"/>
        <pc:sldMkLst>
          <pc:docMk/>
          <pc:sldMk cId="1303216485" sldId="285"/>
        </pc:sldMkLst>
        <pc:spChg chg="mod">
          <ac:chgData name="Nicholas Scaltrito" userId="S::nicholas@planetark.org::5f89ba4f-46a3-4ba7-ad79-10e5ed4f9ede" providerId="AD" clId="Web-{0D76B063-7AC6-03B1-189D-4B40864CB0BB}" dt="2022-08-30T03:58:44.288" v="106" actId="14100"/>
          <ac:spMkLst>
            <pc:docMk/>
            <pc:sldMk cId="1303216485" sldId="285"/>
            <ac:spMk id="3" creationId="{238400B7-A63D-4241-B1DA-577D59C03086}"/>
          </ac:spMkLst>
        </pc:spChg>
        <pc:spChg chg="add mod">
          <ac:chgData name="Nicholas Scaltrito" userId="S::nicholas@planetark.org::5f89ba4f-46a3-4ba7-ad79-10e5ed4f9ede" providerId="AD" clId="Web-{0D76B063-7AC6-03B1-189D-4B40864CB0BB}" dt="2022-08-30T03:59:41.383" v="124" actId="20577"/>
          <ac:spMkLst>
            <pc:docMk/>
            <pc:sldMk cId="1303216485" sldId="285"/>
            <ac:spMk id="4" creationId="{2C629DA1-9680-313C-4F3B-3495142C979C}"/>
          </ac:spMkLst>
        </pc:spChg>
        <pc:spChg chg="mod">
          <ac:chgData name="Nicholas Scaltrito" userId="S::nicholas@planetark.org::5f89ba4f-46a3-4ba7-ad79-10e5ed4f9ede" providerId="AD" clId="Web-{0D76B063-7AC6-03B1-189D-4B40864CB0BB}" dt="2022-08-30T03:58:14.490" v="98" actId="20577"/>
          <ac:spMkLst>
            <pc:docMk/>
            <pc:sldMk cId="1303216485" sldId="285"/>
            <ac:spMk id="6" creationId="{94711C77-A6AC-4422-A377-C4A88D733227}"/>
          </ac:spMkLst>
        </pc:spChg>
        <pc:spChg chg="mod">
          <ac:chgData name="Nicholas Scaltrito" userId="S::nicholas@planetark.org::5f89ba4f-46a3-4ba7-ad79-10e5ed4f9ede" providerId="AD" clId="Web-{0D76B063-7AC6-03B1-189D-4B40864CB0BB}" dt="2022-08-30T03:58:47.475" v="107" actId="20577"/>
          <ac:spMkLst>
            <pc:docMk/>
            <pc:sldMk cId="1303216485" sldId="285"/>
            <ac:spMk id="8" creationId="{C0E25707-BDB8-4218-B237-3ECACFB9E0F8}"/>
          </ac:spMkLst>
        </pc:spChg>
        <pc:picChg chg="add mod">
          <ac:chgData name="Nicholas Scaltrito" userId="S::nicholas@planetark.org::5f89ba4f-46a3-4ba7-ad79-10e5ed4f9ede" providerId="AD" clId="Web-{0D76B063-7AC6-03B1-189D-4B40864CB0BB}" dt="2022-08-30T03:59:08.163" v="112" actId="14100"/>
          <ac:picMkLst>
            <pc:docMk/>
            <pc:sldMk cId="1303216485" sldId="285"/>
            <ac:picMk id="2" creationId="{3C2AC009-8A16-5C08-0BEA-D9807FFAE959}"/>
          </ac:picMkLst>
        </pc:picChg>
        <pc:picChg chg="del">
          <ac:chgData name="Nicholas Scaltrito" userId="S::nicholas@planetark.org::5f89ba4f-46a3-4ba7-ad79-10e5ed4f9ede" providerId="AD" clId="Web-{0D76B063-7AC6-03B1-189D-4B40864CB0BB}" dt="2022-08-30T03:58:49.788" v="108"/>
          <ac:picMkLst>
            <pc:docMk/>
            <pc:sldMk cId="1303216485" sldId="285"/>
            <ac:picMk id="7" creationId="{FC666884-DB0B-D942-B3A6-4A48A5BDE79B}"/>
          </ac:picMkLst>
        </pc:picChg>
      </pc:sldChg>
      <pc:sldChg chg="addSp delSp modSp">
        <pc:chgData name="Nicholas Scaltrito" userId="S::nicholas@planetark.org::5f89ba4f-46a3-4ba7-ad79-10e5ed4f9ede" providerId="AD" clId="Web-{0D76B063-7AC6-03B1-189D-4B40864CB0BB}" dt="2022-08-30T04:00:45.650" v="143" actId="1076"/>
        <pc:sldMkLst>
          <pc:docMk/>
          <pc:sldMk cId="1700743921" sldId="286"/>
        </pc:sldMkLst>
        <pc:spChg chg="add mod">
          <ac:chgData name="Nicholas Scaltrito" userId="S::nicholas@planetark.org::5f89ba4f-46a3-4ba7-ad79-10e5ed4f9ede" providerId="AD" clId="Web-{0D76B063-7AC6-03B1-189D-4B40864CB0BB}" dt="2022-08-30T04:00:45.650" v="143" actId="1076"/>
          <ac:spMkLst>
            <pc:docMk/>
            <pc:sldMk cId="1700743921" sldId="286"/>
            <ac:spMk id="2" creationId="{CC8262E6-954E-A325-E3A9-B51B96514E62}"/>
          </ac:spMkLst>
        </pc:spChg>
        <pc:spChg chg="mod">
          <ac:chgData name="Nicholas Scaltrito" userId="S::nicholas@planetark.org::5f89ba4f-46a3-4ba7-ad79-10e5ed4f9ede" providerId="AD" clId="Web-{0D76B063-7AC6-03B1-189D-4B40864CB0BB}" dt="2022-08-30T04:00:16.462" v="131" actId="14100"/>
          <ac:spMkLst>
            <pc:docMk/>
            <pc:sldMk cId="1700743921" sldId="286"/>
            <ac:spMk id="3" creationId="{A9131201-FA79-453C-88F4-974787C981FB}"/>
          </ac:spMkLst>
        </pc:spChg>
        <pc:spChg chg="mod">
          <ac:chgData name="Nicholas Scaltrito" userId="S::nicholas@planetark.org::5f89ba4f-46a3-4ba7-ad79-10e5ed4f9ede" providerId="AD" clId="Web-{0D76B063-7AC6-03B1-189D-4B40864CB0BB}" dt="2022-08-30T04:00:23.884" v="133" actId="20577"/>
          <ac:spMkLst>
            <pc:docMk/>
            <pc:sldMk cId="1700743921" sldId="286"/>
            <ac:spMk id="6" creationId="{94711C77-A6AC-4422-A377-C4A88D733227}"/>
          </ac:spMkLst>
        </pc:spChg>
        <pc:spChg chg="mod">
          <ac:chgData name="Nicholas Scaltrito" userId="S::nicholas@planetark.org::5f89ba4f-46a3-4ba7-ad79-10e5ed4f9ede" providerId="AD" clId="Web-{0D76B063-7AC6-03B1-189D-4B40864CB0BB}" dt="2022-08-30T04:00:10.868" v="129"/>
          <ac:spMkLst>
            <pc:docMk/>
            <pc:sldMk cId="1700743921" sldId="286"/>
            <ac:spMk id="7" creationId="{C25D2A92-8C8B-6C42-8D3F-84B26DFB8BE1}"/>
          </ac:spMkLst>
        </pc:spChg>
        <pc:spChg chg="del">
          <ac:chgData name="Nicholas Scaltrito" userId="S::nicholas@planetark.org::5f89ba4f-46a3-4ba7-ad79-10e5ed4f9ede" providerId="AD" clId="Web-{0D76B063-7AC6-03B1-189D-4B40864CB0BB}" dt="2022-08-30T04:00:18.134" v="132"/>
          <ac:spMkLst>
            <pc:docMk/>
            <pc:sldMk cId="1700743921" sldId="286"/>
            <ac:spMk id="8" creationId="{91CE871A-DA0D-0544-9BFC-6AE5A760C4ED}"/>
          </ac:spMkLst>
        </pc:spChg>
        <pc:picChg chg="del">
          <ac:chgData name="Nicholas Scaltrito" userId="S::nicholas@planetark.org::5f89ba4f-46a3-4ba7-ad79-10e5ed4f9ede" providerId="AD" clId="Web-{0D76B063-7AC6-03B1-189D-4B40864CB0BB}" dt="2022-08-30T03:58:56.491" v="109"/>
          <ac:picMkLst>
            <pc:docMk/>
            <pc:sldMk cId="1700743921" sldId="286"/>
            <ac:picMk id="10" creationId="{62264F27-B16D-244E-A8F1-9306556A0141}"/>
          </ac:picMkLst>
        </pc:picChg>
      </pc:sldChg>
      <pc:sldChg chg="delSp modSp">
        <pc:chgData name="Nicholas Scaltrito" userId="S::nicholas@planetark.org::5f89ba4f-46a3-4ba7-ad79-10e5ed4f9ede" providerId="AD" clId="Web-{0D76B063-7AC6-03B1-189D-4B40864CB0BB}" dt="2022-08-30T03:57:32.239" v="87" actId="20577"/>
        <pc:sldMkLst>
          <pc:docMk/>
          <pc:sldMk cId="1968611100" sldId="287"/>
        </pc:sldMkLst>
        <pc:spChg chg="mod">
          <ac:chgData name="Nicholas Scaltrito" userId="S::nicholas@planetark.org::5f89ba4f-46a3-4ba7-ad79-10e5ed4f9ede" providerId="AD" clId="Web-{0D76B063-7AC6-03B1-189D-4B40864CB0BB}" dt="2022-08-30T03:57:12.942" v="83" actId="14100"/>
          <ac:spMkLst>
            <pc:docMk/>
            <pc:sldMk cId="1968611100" sldId="287"/>
            <ac:spMk id="3" creationId="{FD987C44-B86F-45D1-8571-18933E21A76B}"/>
          </ac:spMkLst>
        </pc:spChg>
        <pc:spChg chg="mod">
          <ac:chgData name="Nicholas Scaltrito" userId="S::nicholas@planetark.org::5f89ba4f-46a3-4ba7-ad79-10e5ed4f9ede" providerId="AD" clId="Web-{0D76B063-7AC6-03B1-189D-4B40864CB0BB}" dt="2022-08-30T03:57:32.239" v="87" actId="20577"/>
          <ac:spMkLst>
            <pc:docMk/>
            <pc:sldMk cId="1968611100" sldId="287"/>
            <ac:spMk id="6" creationId="{94711C77-A6AC-4422-A377-C4A88D733227}"/>
          </ac:spMkLst>
        </pc:spChg>
        <pc:spChg chg="mod">
          <ac:chgData name="Nicholas Scaltrito" userId="S::nicholas@planetark.org::5f89ba4f-46a3-4ba7-ad79-10e5ed4f9ede" providerId="AD" clId="Web-{0D76B063-7AC6-03B1-189D-4B40864CB0BB}" dt="2022-08-30T03:57:07.832" v="81" actId="14100"/>
          <ac:spMkLst>
            <pc:docMk/>
            <pc:sldMk cId="1968611100" sldId="287"/>
            <ac:spMk id="8" creationId="{3781AE26-B6AE-4000-BA5F-7EB48C8DF64B}"/>
          </ac:spMkLst>
        </pc:spChg>
        <pc:spChg chg="mod">
          <ac:chgData name="Nicholas Scaltrito" userId="S::nicholas@planetark.org::5f89ba4f-46a3-4ba7-ad79-10e5ed4f9ede" providerId="AD" clId="Web-{0D76B063-7AC6-03B1-189D-4B40864CB0BB}" dt="2022-08-30T03:57:29.739" v="86" actId="20577"/>
          <ac:spMkLst>
            <pc:docMk/>
            <pc:sldMk cId="1968611100" sldId="287"/>
            <ac:spMk id="12" creationId="{CD8C71EF-ADAE-4B48-A842-35147E145E77}"/>
          </ac:spMkLst>
        </pc:spChg>
        <pc:picChg chg="del">
          <ac:chgData name="Nicholas Scaltrito" userId="S::nicholas@planetark.org::5f89ba4f-46a3-4ba7-ad79-10e5ed4f9ede" providerId="AD" clId="Web-{0D76B063-7AC6-03B1-189D-4B40864CB0BB}" dt="2022-08-30T03:55:57.862" v="68"/>
          <ac:picMkLst>
            <pc:docMk/>
            <pc:sldMk cId="1968611100" sldId="287"/>
            <ac:picMk id="4" creationId="{4DAFF110-2F79-3E4E-A897-A508F64AF879}"/>
          </ac:picMkLst>
        </pc:picChg>
      </pc:sldChg>
      <pc:sldChg chg="delSp modSp">
        <pc:chgData name="Nicholas Scaltrito" userId="S::nicholas@planetark.org::5f89ba4f-46a3-4ba7-ad79-10e5ed4f9ede" providerId="AD" clId="Web-{0D76B063-7AC6-03B1-189D-4B40864CB0BB}" dt="2022-08-30T03:55:55.565" v="67"/>
        <pc:sldMkLst>
          <pc:docMk/>
          <pc:sldMk cId="1191993767" sldId="288"/>
        </pc:sldMkLst>
        <pc:spChg chg="mod">
          <ac:chgData name="Nicholas Scaltrito" userId="S::nicholas@planetark.org::5f89ba4f-46a3-4ba7-ad79-10e5ed4f9ede" providerId="AD" clId="Web-{0D76B063-7AC6-03B1-189D-4B40864CB0BB}" dt="2022-08-30T03:54:36.281" v="49" actId="14100"/>
          <ac:spMkLst>
            <pc:docMk/>
            <pc:sldMk cId="1191993767" sldId="288"/>
            <ac:spMk id="3" creationId="{8A8868C8-EF60-4773-90F4-D2EC157F96B1}"/>
          </ac:spMkLst>
        </pc:spChg>
        <pc:spChg chg="mod">
          <ac:chgData name="Nicholas Scaltrito" userId="S::nicholas@planetark.org::5f89ba4f-46a3-4ba7-ad79-10e5ed4f9ede" providerId="AD" clId="Web-{0D76B063-7AC6-03B1-189D-4B40864CB0BB}" dt="2022-08-30T03:55:30.220" v="60" actId="20577"/>
          <ac:spMkLst>
            <pc:docMk/>
            <pc:sldMk cId="1191993767" sldId="288"/>
            <ac:spMk id="6" creationId="{94711C77-A6AC-4422-A377-C4A88D733227}"/>
          </ac:spMkLst>
        </pc:spChg>
        <pc:spChg chg="mod">
          <ac:chgData name="Nicholas Scaltrito" userId="S::nicholas@planetark.org::5f89ba4f-46a3-4ba7-ad79-10e5ed4f9ede" providerId="AD" clId="Web-{0D76B063-7AC6-03B1-189D-4B40864CB0BB}" dt="2022-08-30T03:55:27.720" v="59" actId="20577"/>
          <ac:spMkLst>
            <pc:docMk/>
            <pc:sldMk cId="1191993767" sldId="288"/>
            <ac:spMk id="8" creationId="{696A6A35-64DF-4E6F-BA31-986008A8B09C}"/>
          </ac:spMkLst>
        </pc:spChg>
        <pc:spChg chg="mod">
          <ac:chgData name="Nicholas Scaltrito" userId="S::nicholas@planetark.org::5f89ba4f-46a3-4ba7-ad79-10e5ed4f9ede" providerId="AD" clId="Web-{0D76B063-7AC6-03B1-189D-4B40864CB0BB}" dt="2022-08-30T03:55:51.143" v="66" actId="20577"/>
          <ac:spMkLst>
            <pc:docMk/>
            <pc:sldMk cId="1191993767" sldId="288"/>
            <ac:spMk id="11" creationId="{4CCB177D-4F6C-5C43-AEA3-8C8FA919DEBD}"/>
          </ac:spMkLst>
        </pc:spChg>
        <pc:picChg chg="del">
          <ac:chgData name="Nicholas Scaltrito" userId="S::nicholas@planetark.org::5f89ba4f-46a3-4ba7-ad79-10e5ed4f9ede" providerId="AD" clId="Web-{0D76B063-7AC6-03B1-189D-4B40864CB0BB}" dt="2022-08-30T03:55:55.565" v="67"/>
          <ac:picMkLst>
            <pc:docMk/>
            <pc:sldMk cId="1191993767" sldId="288"/>
            <ac:picMk id="4" creationId="{E4289DEF-C753-A24B-9908-DC87242FBA68}"/>
          </ac:picMkLst>
        </pc:picChg>
      </pc:sldChg>
      <pc:sldChg chg="modSp">
        <pc:chgData name="Nicholas Scaltrito" userId="S::nicholas@planetark.org::5f89ba4f-46a3-4ba7-ad79-10e5ed4f9ede" providerId="AD" clId="Web-{0D76B063-7AC6-03B1-189D-4B40864CB0BB}" dt="2022-08-30T03:53:49.890" v="38" actId="20577"/>
        <pc:sldMkLst>
          <pc:docMk/>
          <pc:sldMk cId="1987429213" sldId="289"/>
        </pc:sldMkLst>
        <pc:spChg chg="mod">
          <ac:chgData name="Nicholas Scaltrito" userId="S::nicholas@planetark.org::5f89ba4f-46a3-4ba7-ad79-10e5ed4f9ede" providerId="AD" clId="Web-{0D76B063-7AC6-03B1-189D-4B40864CB0BB}" dt="2022-08-30T03:52:59.529" v="35" actId="14100"/>
          <ac:spMkLst>
            <pc:docMk/>
            <pc:sldMk cId="1987429213" sldId="289"/>
            <ac:spMk id="3" creationId="{34B4D7C2-4543-4F01-AB6A-6D94461E57F9}"/>
          </ac:spMkLst>
        </pc:spChg>
        <pc:spChg chg="mod">
          <ac:chgData name="Nicholas Scaltrito" userId="S::nicholas@planetark.org::5f89ba4f-46a3-4ba7-ad79-10e5ed4f9ede" providerId="AD" clId="Web-{0D76B063-7AC6-03B1-189D-4B40864CB0BB}" dt="2022-08-30T03:51:59.715" v="21" actId="20577"/>
          <ac:spMkLst>
            <pc:docMk/>
            <pc:sldMk cId="1987429213" sldId="289"/>
            <ac:spMk id="6" creationId="{94711C77-A6AC-4422-A377-C4A88D733227}"/>
          </ac:spMkLst>
        </pc:spChg>
        <pc:spChg chg="mod">
          <ac:chgData name="Nicholas Scaltrito" userId="S::nicholas@planetark.org::5f89ba4f-46a3-4ba7-ad79-10e5ed4f9ede" providerId="AD" clId="Web-{0D76B063-7AC6-03B1-189D-4B40864CB0BB}" dt="2022-08-30T03:52:53.638" v="33" actId="14100"/>
          <ac:spMkLst>
            <pc:docMk/>
            <pc:sldMk cId="1987429213" sldId="289"/>
            <ac:spMk id="9" creationId="{C09CD9CE-0670-4B58-933B-85D79586E207}"/>
          </ac:spMkLst>
        </pc:spChg>
        <pc:spChg chg="mod">
          <ac:chgData name="Nicholas Scaltrito" userId="S::nicholas@planetark.org::5f89ba4f-46a3-4ba7-ad79-10e5ed4f9ede" providerId="AD" clId="Web-{0D76B063-7AC6-03B1-189D-4B40864CB0BB}" dt="2022-08-30T03:53:49.890" v="38" actId="20577"/>
          <ac:spMkLst>
            <pc:docMk/>
            <pc:sldMk cId="1987429213" sldId="289"/>
            <ac:spMk id="11" creationId="{DAF72790-3A07-4E16-BB43-0EECB6642D6C}"/>
          </ac:spMkLst>
        </pc:spChg>
      </pc:sldChg>
      <pc:sldChg chg="addSp modSp">
        <pc:chgData name="Nicholas Scaltrito" userId="S::nicholas@planetark.org::5f89ba4f-46a3-4ba7-ad79-10e5ed4f9ede" providerId="AD" clId="Web-{0D76B063-7AC6-03B1-189D-4B40864CB0BB}" dt="2022-08-30T03:56:20.894" v="74" actId="14100"/>
        <pc:sldMkLst>
          <pc:docMk/>
          <pc:sldMk cId="1138684807" sldId="290"/>
        </pc:sldMkLst>
        <pc:spChg chg="mod">
          <ac:chgData name="Nicholas Scaltrito" userId="S::nicholas@planetark.org::5f89ba4f-46a3-4ba7-ad79-10e5ed4f9ede" providerId="AD" clId="Web-{0D76B063-7AC6-03B1-189D-4B40864CB0BB}" dt="2022-08-30T03:51:09.901" v="15" actId="20577"/>
          <ac:spMkLst>
            <pc:docMk/>
            <pc:sldMk cId="1138684807" sldId="290"/>
            <ac:spMk id="6" creationId="{94711C77-A6AC-4422-A377-C4A88D733227}"/>
          </ac:spMkLst>
        </pc:spChg>
        <pc:spChg chg="mod">
          <ac:chgData name="Nicholas Scaltrito" userId="S::nicholas@planetark.org::5f89ba4f-46a3-4ba7-ad79-10e5ed4f9ede" providerId="AD" clId="Web-{0D76B063-7AC6-03B1-189D-4B40864CB0BB}" dt="2022-08-30T03:51:05.323" v="14" actId="20577"/>
          <ac:spMkLst>
            <pc:docMk/>
            <pc:sldMk cId="1138684807" sldId="290"/>
            <ac:spMk id="8" creationId="{9A7556F6-9EBB-41E6-8965-82E09C96D82C}"/>
          </ac:spMkLst>
        </pc:spChg>
        <pc:spChg chg="mod">
          <ac:chgData name="Nicholas Scaltrito" userId="S::nicholas@planetark.org::5f89ba4f-46a3-4ba7-ad79-10e5ed4f9ede" providerId="AD" clId="Web-{0D76B063-7AC6-03B1-189D-4B40864CB0BB}" dt="2022-08-30T03:51:36.996" v="20" actId="1076"/>
          <ac:spMkLst>
            <pc:docMk/>
            <pc:sldMk cId="1138684807" sldId="290"/>
            <ac:spMk id="14" creationId="{6FDE3BAD-5772-0847-A936-E0DC247C0FB1}"/>
          </ac:spMkLst>
        </pc:spChg>
        <pc:picChg chg="add mod">
          <ac:chgData name="Nicholas Scaltrito" userId="S::nicholas@planetark.org::5f89ba4f-46a3-4ba7-ad79-10e5ed4f9ede" providerId="AD" clId="Web-{0D76B063-7AC6-03B1-189D-4B40864CB0BB}" dt="2022-08-30T03:56:20.894" v="74" actId="14100"/>
          <ac:picMkLst>
            <pc:docMk/>
            <pc:sldMk cId="1138684807" sldId="290"/>
            <ac:picMk id="2" creationId="{F17F7A44-B721-8DA4-4A4D-E0721596A64F}"/>
          </ac:picMkLst>
        </pc:picChg>
      </pc:sldChg>
      <pc:sldChg chg="modSp">
        <pc:chgData name="Nicholas Scaltrito" userId="S::nicholas@planetark.org::5f89ba4f-46a3-4ba7-ad79-10e5ed4f9ede" providerId="AD" clId="Web-{0D76B063-7AC6-03B1-189D-4B40864CB0BB}" dt="2022-08-30T04:07:26.895" v="179" actId="1076"/>
        <pc:sldMkLst>
          <pc:docMk/>
          <pc:sldMk cId="2554789131" sldId="292"/>
        </pc:sldMkLst>
        <pc:spChg chg="mod">
          <ac:chgData name="Nicholas Scaltrito" userId="S::nicholas@planetark.org::5f89ba4f-46a3-4ba7-ad79-10e5ed4f9ede" providerId="AD" clId="Web-{0D76B063-7AC6-03B1-189D-4B40864CB0BB}" dt="2022-08-30T04:07:23.958" v="178" actId="14100"/>
          <ac:spMkLst>
            <pc:docMk/>
            <pc:sldMk cId="2554789131" sldId="292"/>
            <ac:spMk id="3" creationId="{6DF612F6-B2D3-4F3C-8CCA-2D2616199D2B}"/>
          </ac:spMkLst>
        </pc:spChg>
        <pc:spChg chg="mod">
          <ac:chgData name="Nicholas Scaltrito" userId="S::nicholas@planetark.org::5f89ba4f-46a3-4ba7-ad79-10e5ed4f9ede" providerId="AD" clId="Web-{0D76B063-7AC6-03B1-189D-4B40864CB0BB}" dt="2022-08-30T04:07:26.895" v="179" actId="1076"/>
          <ac:spMkLst>
            <pc:docMk/>
            <pc:sldMk cId="2554789131" sldId="292"/>
            <ac:spMk id="10" creationId="{342B1618-F29D-4BCC-94B8-FECC3339C99C}"/>
          </ac:spMkLst>
        </pc:spChg>
      </pc:sldChg>
      <pc:sldChg chg="modSp">
        <pc:chgData name="Nicholas Scaltrito" userId="S::nicholas@planetark.org::5f89ba4f-46a3-4ba7-ad79-10e5ed4f9ede" providerId="AD" clId="Web-{0D76B063-7AC6-03B1-189D-4B40864CB0BB}" dt="2022-08-30T04:20:36.447" v="197" actId="20577"/>
        <pc:sldMkLst>
          <pc:docMk/>
          <pc:sldMk cId="978487827" sldId="310"/>
        </pc:sldMkLst>
        <pc:spChg chg="mod">
          <ac:chgData name="Nicholas Scaltrito" userId="S::nicholas@planetark.org::5f89ba4f-46a3-4ba7-ad79-10e5ed4f9ede" providerId="AD" clId="Web-{0D76B063-7AC6-03B1-189D-4B40864CB0BB}" dt="2022-08-30T04:20:36.447" v="197" actId="20577"/>
          <ac:spMkLst>
            <pc:docMk/>
            <pc:sldMk cId="978487827" sldId="310"/>
            <ac:spMk id="2" creationId="{F2BA7EEE-75B5-EEEA-91D4-EA8A10F90F92}"/>
          </ac:spMkLst>
        </pc:spChg>
        <pc:spChg chg="mod">
          <ac:chgData name="Nicholas Scaltrito" userId="S::nicholas@planetark.org::5f89ba4f-46a3-4ba7-ad79-10e5ed4f9ede" providerId="AD" clId="Web-{0D76B063-7AC6-03B1-189D-4B40864CB0BB}" dt="2022-08-30T04:20:30.556" v="196" actId="20577"/>
          <ac:spMkLst>
            <pc:docMk/>
            <pc:sldMk cId="978487827" sldId="310"/>
            <ac:spMk id="4" creationId="{C4DD0292-3C9C-C4A7-BDAE-C6679761E942}"/>
          </ac:spMkLst>
        </pc:spChg>
      </pc:sldChg>
    </pc:docChg>
  </pc:docChgLst>
  <pc:docChgLst>
    <pc:chgData name="Nicholas Scaltrito" userId="S::nicholas@planetark.org::5f89ba4f-46a3-4ba7-ad79-10e5ed4f9ede" providerId="AD" clId="Web-{D6D0A198-571D-7B2A-F320-F69608B81785}"/>
    <pc:docChg chg="addSld delSld modSld sldOrd">
      <pc:chgData name="Nicholas Scaltrito" userId="S::nicholas@planetark.org::5f89ba4f-46a3-4ba7-ad79-10e5ed4f9ede" providerId="AD" clId="Web-{D6D0A198-571D-7B2A-F320-F69608B81785}" dt="2023-06-28T06:58:49.806" v="1072" actId="20577"/>
      <pc:docMkLst>
        <pc:docMk/>
      </pc:docMkLst>
      <pc:sldChg chg="addSp modSp mod ord modShow">
        <pc:chgData name="Nicholas Scaltrito" userId="S::nicholas@planetark.org::5f89ba4f-46a3-4ba7-ad79-10e5ed4f9ede" providerId="AD" clId="Web-{D6D0A198-571D-7B2A-F320-F69608B81785}" dt="2023-06-28T06:36:05.839" v="786" actId="20577"/>
        <pc:sldMkLst>
          <pc:docMk/>
          <pc:sldMk cId="2356436064" sldId="269"/>
        </pc:sldMkLst>
        <pc:spChg chg="mod">
          <ac:chgData name="Nicholas Scaltrito" userId="S::nicholas@planetark.org::5f89ba4f-46a3-4ba7-ad79-10e5ed4f9ede" providerId="AD" clId="Web-{D6D0A198-571D-7B2A-F320-F69608B81785}" dt="2023-06-28T06:35:44.963" v="780" actId="1076"/>
          <ac:spMkLst>
            <pc:docMk/>
            <pc:sldMk cId="2356436064" sldId="269"/>
            <ac:spMk id="3" creationId="{58CC4098-2A3C-4F91-851E-89D960C3FC1B}"/>
          </ac:spMkLst>
        </pc:spChg>
        <pc:spChg chg="add mod">
          <ac:chgData name="Nicholas Scaltrito" userId="S::nicholas@planetark.org::5f89ba4f-46a3-4ba7-ad79-10e5ed4f9ede" providerId="AD" clId="Web-{D6D0A198-571D-7B2A-F320-F69608B81785}" dt="2023-06-28T06:36:05.839" v="786" actId="20577"/>
          <ac:spMkLst>
            <pc:docMk/>
            <pc:sldMk cId="2356436064" sldId="269"/>
            <ac:spMk id="4" creationId="{72241203-A3A5-9F37-F521-2F56F7E8F927}"/>
          </ac:spMkLst>
        </pc:spChg>
        <pc:spChg chg="mod">
          <ac:chgData name="Nicholas Scaltrito" userId="S::nicholas@planetark.org::5f89ba4f-46a3-4ba7-ad79-10e5ed4f9ede" providerId="AD" clId="Web-{D6D0A198-571D-7B2A-F320-F69608B81785}" dt="2023-06-28T06:35:47.494" v="781" actId="14100"/>
          <ac:spMkLst>
            <pc:docMk/>
            <pc:sldMk cId="2356436064" sldId="269"/>
            <ac:spMk id="10" creationId="{89695594-246E-0FF0-B926-2E7A76AFD353}"/>
          </ac:spMkLst>
        </pc:spChg>
      </pc:sldChg>
      <pc:sldChg chg="addSp modSp mod ord modShow">
        <pc:chgData name="Nicholas Scaltrito" userId="S::nicholas@planetark.org::5f89ba4f-46a3-4ba7-ad79-10e5ed4f9ede" providerId="AD" clId="Web-{D6D0A198-571D-7B2A-F320-F69608B81785}" dt="2023-06-28T06:24:58.176" v="640"/>
        <pc:sldMkLst>
          <pc:docMk/>
          <pc:sldMk cId="3130695705" sldId="271"/>
        </pc:sldMkLst>
        <pc:spChg chg="add mod">
          <ac:chgData name="Nicholas Scaltrito" userId="S::nicholas@planetark.org::5f89ba4f-46a3-4ba7-ad79-10e5ed4f9ede" providerId="AD" clId="Web-{D6D0A198-571D-7B2A-F320-F69608B81785}" dt="2023-06-28T06:24:16.315" v="635" actId="20577"/>
          <ac:spMkLst>
            <pc:docMk/>
            <pc:sldMk cId="3130695705" sldId="271"/>
            <ac:spMk id="4" creationId="{A9381CA3-9248-C7D8-48D9-11386C0EDAD0}"/>
          </ac:spMkLst>
        </pc:spChg>
      </pc:sldChg>
      <pc:sldChg chg="addSp delSp modSp add del ord">
        <pc:chgData name="Nicholas Scaltrito" userId="S::nicholas@planetark.org::5f89ba4f-46a3-4ba7-ad79-10e5ed4f9ede" providerId="AD" clId="Web-{D6D0A198-571D-7B2A-F320-F69608B81785}" dt="2023-06-28T06:30:42.469" v="665" actId="20577"/>
        <pc:sldMkLst>
          <pc:docMk/>
          <pc:sldMk cId="3062451213" sldId="272"/>
        </pc:sldMkLst>
        <pc:spChg chg="mod">
          <ac:chgData name="Nicholas Scaltrito" userId="S::nicholas@planetark.org::5f89ba4f-46a3-4ba7-ad79-10e5ed4f9ede" providerId="AD" clId="Web-{D6D0A198-571D-7B2A-F320-F69608B81785}" dt="2023-06-28T06:20:10.932" v="605" actId="1076"/>
          <ac:spMkLst>
            <pc:docMk/>
            <pc:sldMk cId="3062451213" sldId="272"/>
            <ac:spMk id="4" creationId="{B1ADC2C8-82CD-C43B-9EAB-04C607CEF93D}"/>
          </ac:spMkLst>
        </pc:spChg>
        <pc:spChg chg="add mod">
          <ac:chgData name="Nicholas Scaltrito" userId="S::nicholas@planetark.org::5f89ba4f-46a3-4ba7-ad79-10e5ed4f9ede" providerId="AD" clId="Web-{D6D0A198-571D-7B2A-F320-F69608B81785}" dt="2023-06-28T06:30:42.469" v="665" actId="20577"/>
          <ac:spMkLst>
            <pc:docMk/>
            <pc:sldMk cId="3062451213" sldId="272"/>
            <ac:spMk id="5" creationId="{29B1BFE3-3733-4D2B-8314-2E3DE4FFAA28}"/>
          </ac:spMkLst>
        </pc:spChg>
        <pc:spChg chg="mod">
          <ac:chgData name="Nicholas Scaltrito" userId="S::nicholas@planetark.org::5f89ba4f-46a3-4ba7-ad79-10e5ed4f9ede" providerId="AD" clId="Web-{D6D0A198-571D-7B2A-F320-F69608B81785}" dt="2023-06-28T06:20:15.667" v="606" actId="1076"/>
          <ac:spMkLst>
            <pc:docMk/>
            <pc:sldMk cId="3062451213" sldId="272"/>
            <ac:spMk id="9" creationId="{BC3B36A2-F5C2-4791-B3DF-A6C44D06F9F5}"/>
          </ac:spMkLst>
        </pc:spChg>
        <pc:picChg chg="add mod">
          <ac:chgData name="Nicholas Scaltrito" userId="S::nicholas@planetark.org::5f89ba4f-46a3-4ba7-ad79-10e5ed4f9ede" providerId="AD" clId="Web-{D6D0A198-571D-7B2A-F320-F69608B81785}" dt="2023-06-28T06:20:08.338" v="604" actId="14100"/>
          <ac:picMkLst>
            <pc:docMk/>
            <pc:sldMk cId="3062451213" sldId="272"/>
            <ac:picMk id="2" creationId="{FAFC6332-0D85-C6F7-C198-8CAED9EF2FBA}"/>
          </ac:picMkLst>
        </pc:picChg>
        <pc:picChg chg="add del">
          <ac:chgData name="Nicholas Scaltrito" userId="S::nicholas@planetark.org::5f89ba4f-46a3-4ba7-ad79-10e5ed4f9ede" providerId="AD" clId="Web-{D6D0A198-571D-7B2A-F320-F69608B81785}" dt="2023-06-28T06:20:02.526" v="602"/>
          <ac:picMkLst>
            <pc:docMk/>
            <pc:sldMk cId="3062451213" sldId="272"/>
            <ac:picMk id="3" creationId="{0E793704-0315-A5FF-A42B-871DA67C5EA7}"/>
          </ac:picMkLst>
        </pc:picChg>
      </pc:sldChg>
      <pc:sldChg chg="del">
        <pc:chgData name="Nicholas Scaltrito" userId="S::nicholas@planetark.org::5f89ba4f-46a3-4ba7-ad79-10e5ed4f9ede" providerId="AD" clId="Web-{D6D0A198-571D-7B2A-F320-F69608B81785}" dt="2023-06-26T06:57:04.350" v="74"/>
        <pc:sldMkLst>
          <pc:docMk/>
          <pc:sldMk cId="1029014104" sldId="277"/>
        </pc:sldMkLst>
      </pc:sldChg>
      <pc:sldChg chg="addSp modSp ord">
        <pc:chgData name="Nicholas Scaltrito" userId="S::nicholas@planetark.org::5f89ba4f-46a3-4ba7-ad79-10e5ed4f9ede" providerId="AD" clId="Web-{D6D0A198-571D-7B2A-F320-F69608B81785}" dt="2023-06-28T06:24:07.503" v="632" actId="20577"/>
        <pc:sldMkLst>
          <pc:docMk/>
          <pc:sldMk cId="1327224162" sldId="278"/>
        </pc:sldMkLst>
        <pc:spChg chg="add mod">
          <ac:chgData name="Nicholas Scaltrito" userId="S::nicholas@planetark.org::5f89ba4f-46a3-4ba7-ad79-10e5ed4f9ede" providerId="AD" clId="Web-{D6D0A198-571D-7B2A-F320-F69608B81785}" dt="2023-06-28T06:24:07.503" v="632" actId="20577"/>
          <ac:spMkLst>
            <pc:docMk/>
            <pc:sldMk cId="1327224162" sldId="278"/>
            <ac:spMk id="5" creationId="{5A706633-6662-E010-10AA-F1D732091734}"/>
          </ac:spMkLst>
        </pc:spChg>
        <pc:spChg chg="mod">
          <ac:chgData name="Nicholas Scaltrito" userId="S::nicholas@planetark.org::5f89ba4f-46a3-4ba7-ad79-10e5ed4f9ede" providerId="AD" clId="Web-{D6D0A198-571D-7B2A-F320-F69608B81785}" dt="2023-06-26T06:56:39.631" v="73" actId="14100"/>
          <ac:spMkLst>
            <pc:docMk/>
            <pc:sldMk cId="1327224162" sldId="278"/>
            <ac:spMk id="6" creationId="{1649C4EB-5259-5002-65C2-845B4579B20B}"/>
          </ac:spMkLst>
        </pc:spChg>
        <pc:spChg chg="mod">
          <ac:chgData name="Nicholas Scaltrito" userId="S::nicholas@planetark.org::5f89ba4f-46a3-4ba7-ad79-10e5ed4f9ede" providerId="AD" clId="Web-{D6D0A198-571D-7B2A-F320-F69608B81785}" dt="2023-06-26T06:56:37.021" v="72" actId="20577"/>
          <ac:spMkLst>
            <pc:docMk/>
            <pc:sldMk cId="1327224162" sldId="278"/>
            <ac:spMk id="8" creationId="{953A9BDB-0AE7-436C-81BD-2E2186B648FC}"/>
          </ac:spMkLst>
        </pc:spChg>
      </pc:sldChg>
      <pc:sldChg chg="addSp delSp modSp">
        <pc:chgData name="Nicholas Scaltrito" userId="S::nicholas@planetark.org::5f89ba4f-46a3-4ba7-ad79-10e5ed4f9ede" providerId="AD" clId="Web-{D6D0A198-571D-7B2A-F320-F69608B81785}" dt="2023-06-28T06:22:51.594" v="617" actId="20577"/>
        <pc:sldMkLst>
          <pc:docMk/>
          <pc:sldMk cId="355407907" sldId="279"/>
        </pc:sldMkLst>
        <pc:spChg chg="add del mod">
          <ac:chgData name="Nicholas Scaltrito" userId="S::nicholas@planetark.org::5f89ba4f-46a3-4ba7-ad79-10e5ed4f9ede" providerId="AD" clId="Web-{D6D0A198-571D-7B2A-F320-F69608B81785}" dt="2023-06-28T00:50:43.489" v="515"/>
          <ac:spMkLst>
            <pc:docMk/>
            <pc:sldMk cId="355407907" sldId="279"/>
            <ac:spMk id="3" creationId="{6DD274CF-C320-5367-8F74-E790E4668197}"/>
          </ac:spMkLst>
        </pc:spChg>
        <pc:spChg chg="add mod">
          <ac:chgData name="Nicholas Scaltrito" userId="S::nicholas@planetark.org::5f89ba4f-46a3-4ba7-ad79-10e5ed4f9ede" providerId="AD" clId="Web-{D6D0A198-571D-7B2A-F320-F69608B81785}" dt="2023-06-28T06:22:51.594" v="617" actId="20577"/>
          <ac:spMkLst>
            <pc:docMk/>
            <pc:sldMk cId="355407907" sldId="279"/>
            <ac:spMk id="9" creationId="{5B920C47-C3C9-A784-B593-65678C809627}"/>
          </ac:spMkLst>
        </pc:spChg>
      </pc:sldChg>
      <pc:sldChg chg="addSp delSp modSp">
        <pc:chgData name="Nicholas Scaltrito" userId="S::nicholas@planetark.org::5f89ba4f-46a3-4ba7-ad79-10e5ed4f9ede" providerId="AD" clId="Web-{D6D0A198-571D-7B2A-F320-F69608B81785}" dt="2023-06-28T06:22:44.469" v="615" actId="20577"/>
        <pc:sldMkLst>
          <pc:docMk/>
          <pc:sldMk cId="2548740774" sldId="281"/>
        </pc:sldMkLst>
        <pc:spChg chg="add del mod">
          <ac:chgData name="Nicholas Scaltrito" userId="S::nicholas@planetark.org::5f89ba4f-46a3-4ba7-ad79-10e5ed4f9ede" providerId="AD" clId="Web-{D6D0A198-571D-7B2A-F320-F69608B81785}" dt="2023-06-28T00:50:56.755" v="523"/>
          <ac:spMkLst>
            <pc:docMk/>
            <pc:sldMk cId="2548740774" sldId="281"/>
            <ac:spMk id="3" creationId="{4889F035-BE97-B34E-D09F-41579CAA525C}"/>
          </ac:spMkLst>
        </pc:spChg>
        <pc:spChg chg="add mod">
          <ac:chgData name="Nicholas Scaltrito" userId="S::nicholas@planetark.org::5f89ba4f-46a3-4ba7-ad79-10e5ed4f9ede" providerId="AD" clId="Web-{D6D0A198-571D-7B2A-F320-F69608B81785}" dt="2023-06-28T06:22:44.469" v="615" actId="20577"/>
          <ac:spMkLst>
            <pc:docMk/>
            <pc:sldMk cId="2548740774" sldId="281"/>
            <ac:spMk id="7" creationId="{B462E1A0-9A5A-0B64-8168-85D62E209FFA}"/>
          </ac:spMkLst>
        </pc:spChg>
      </pc:sldChg>
      <pc:sldChg chg="addSp delSp modSp mod ord modShow">
        <pc:chgData name="Nicholas Scaltrito" userId="S::nicholas@planetark.org::5f89ba4f-46a3-4ba7-ad79-10e5ed4f9ede" providerId="AD" clId="Web-{D6D0A198-571D-7B2A-F320-F69608B81785}" dt="2023-06-28T06:21:30.185" v="610"/>
        <pc:sldMkLst>
          <pc:docMk/>
          <pc:sldMk cId="932107075" sldId="282"/>
        </pc:sldMkLst>
        <pc:spChg chg="mod">
          <ac:chgData name="Nicholas Scaltrito" userId="S::nicholas@planetark.org::5f89ba4f-46a3-4ba7-ad79-10e5ed4f9ede" providerId="AD" clId="Web-{D6D0A198-571D-7B2A-F320-F69608B81785}" dt="2023-06-26T06:53:15.359" v="23" actId="20577"/>
          <ac:spMkLst>
            <pc:docMk/>
            <pc:sldMk cId="932107075" sldId="282"/>
            <ac:spMk id="4" creationId="{27DBD449-3CA9-4D1D-BCB2-45C986A78DCC}"/>
          </ac:spMkLst>
        </pc:spChg>
        <pc:spChg chg="add del mod">
          <ac:chgData name="Nicholas Scaltrito" userId="S::nicholas@planetark.org::5f89ba4f-46a3-4ba7-ad79-10e5ed4f9ede" providerId="AD" clId="Web-{D6D0A198-571D-7B2A-F320-F69608B81785}" dt="2023-06-28T00:51:06.834" v="531"/>
          <ac:spMkLst>
            <pc:docMk/>
            <pc:sldMk cId="932107075" sldId="282"/>
            <ac:spMk id="6" creationId="{C071B0DD-261F-F100-C323-0A9BEDA71DB5}"/>
          </ac:spMkLst>
        </pc:spChg>
        <pc:spChg chg="add mod">
          <ac:chgData name="Nicholas Scaltrito" userId="S::nicholas@planetark.org::5f89ba4f-46a3-4ba7-ad79-10e5ed4f9ede" providerId="AD" clId="Web-{D6D0A198-571D-7B2A-F320-F69608B81785}" dt="2023-06-28T00:51:25.757" v="534" actId="20577"/>
          <ac:spMkLst>
            <pc:docMk/>
            <pc:sldMk cId="932107075" sldId="282"/>
            <ac:spMk id="8" creationId="{FA2C1E41-73B7-580E-A62F-268033DBBC91}"/>
          </ac:spMkLst>
        </pc:spChg>
      </pc:sldChg>
      <pc:sldChg chg="addSp delSp modSp">
        <pc:chgData name="Nicholas Scaltrito" userId="S::nicholas@planetark.org::5f89ba4f-46a3-4ba7-ad79-10e5ed4f9ede" providerId="AD" clId="Web-{D6D0A198-571D-7B2A-F320-F69608B81785}" dt="2023-06-28T00:51:05.256" v="530" actId="20577"/>
        <pc:sldMkLst>
          <pc:docMk/>
          <pc:sldMk cId="2610654085" sldId="283"/>
        </pc:sldMkLst>
        <pc:spChg chg="add del mod">
          <ac:chgData name="Nicholas Scaltrito" userId="S::nicholas@planetark.org::5f89ba4f-46a3-4ba7-ad79-10e5ed4f9ede" providerId="AD" clId="Web-{D6D0A198-571D-7B2A-F320-F69608B81785}" dt="2023-06-28T00:51:02.521" v="528"/>
          <ac:spMkLst>
            <pc:docMk/>
            <pc:sldMk cId="2610654085" sldId="283"/>
            <ac:spMk id="5" creationId="{A1619757-474B-02A4-E496-83814C055D66}"/>
          </ac:spMkLst>
        </pc:spChg>
        <pc:spChg chg="add mod">
          <ac:chgData name="Nicholas Scaltrito" userId="S::nicholas@planetark.org::5f89ba4f-46a3-4ba7-ad79-10e5ed4f9ede" providerId="AD" clId="Web-{D6D0A198-571D-7B2A-F320-F69608B81785}" dt="2023-06-28T00:51:05.256" v="530" actId="20577"/>
          <ac:spMkLst>
            <pc:docMk/>
            <pc:sldMk cId="2610654085" sldId="283"/>
            <ac:spMk id="7" creationId="{E99E8E93-1C02-AC33-8F81-94CD95FBE609}"/>
          </ac:spMkLst>
        </pc:spChg>
      </pc:sldChg>
      <pc:sldChg chg="addSp modSp">
        <pc:chgData name="Nicholas Scaltrito" userId="S::nicholas@planetark.org::5f89ba4f-46a3-4ba7-ad79-10e5ed4f9ede" providerId="AD" clId="Web-{D6D0A198-571D-7B2A-F320-F69608B81785}" dt="2023-06-28T00:51:34.741" v="540" actId="20577"/>
        <pc:sldMkLst>
          <pc:docMk/>
          <pc:sldMk cId="3005074068" sldId="284"/>
        </pc:sldMkLst>
        <pc:spChg chg="add mod">
          <ac:chgData name="Nicholas Scaltrito" userId="S::nicholas@planetark.org::5f89ba4f-46a3-4ba7-ad79-10e5ed4f9ede" providerId="AD" clId="Web-{D6D0A198-571D-7B2A-F320-F69608B81785}" dt="2023-06-28T00:51:34.741" v="540" actId="20577"/>
          <ac:spMkLst>
            <pc:docMk/>
            <pc:sldMk cId="3005074068" sldId="284"/>
            <ac:spMk id="4" creationId="{5BE71B2A-A3B5-D3C1-9179-9D3A95B4C7D6}"/>
          </ac:spMkLst>
        </pc:spChg>
      </pc:sldChg>
      <pc:sldChg chg="addSp modSp mod ord modShow">
        <pc:chgData name="Nicholas Scaltrito" userId="S::nicholas@planetark.org::5f89ba4f-46a3-4ba7-ad79-10e5ed4f9ede" providerId="AD" clId="Web-{D6D0A198-571D-7B2A-F320-F69608B81785}" dt="2023-06-28T06:22:22.171" v="614" actId="14100"/>
        <pc:sldMkLst>
          <pc:docMk/>
          <pc:sldMk cId="1303216485" sldId="285"/>
        </pc:sldMkLst>
        <pc:spChg chg="add mod">
          <ac:chgData name="Nicholas Scaltrito" userId="S::nicholas@planetark.org::5f89ba4f-46a3-4ba7-ad79-10e5ed4f9ede" providerId="AD" clId="Web-{D6D0A198-571D-7B2A-F320-F69608B81785}" dt="2023-06-28T00:52:37.291" v="564" actId="20577"/>
          <ac:spMkLst>
            <pc:docMk/>
            <pc:sldMk cId="1303216485" sldId="285"/>
            <ac:spMk id="5" creationId="{9173A505-128A-BFE0-A692-C5689138807F}"/>
          </ac:spMkLst>
        </pc:spChg>
        <pc:spChg chg="mod">
          <ac:chgData name="Nicholas Scaltrito" userId="S::nicholas@planetark.org::5f89ba4f-46a3-4ba7-ad79-10e5ed4f9ede" providerId="AD" clId="Web-{D6D0A198-571D-7B2A-F320-F69608B81785}" dt="2023-06-28T06:22:22.171" v="614" actId="14100"/>
          <ac:spMkLst>
            <pc:docMk/>
            <pc:sldMk cId="1303216485" sldId="285"/>
            <ac:spMk id="9" creationId="{87A4FF51-1D3D-1096-F1AA-B97C683E6C24}"/>
          </ac:spMkLst>
        </pc:spChg>
      </pc:sldChg>
      <pc:sldChg chg="addSp modSp">
        <pc:chgData name="Nicholas Scaltrito" userId="S::nicholas@planetark.org::5f89ba4f-46a3-4ba7-ad79-10e5ed4f9ede" providerId="AD" clId="Web-{D6D0A198-571D-7B2A-F320-F69608B81785}" dt="2023-06-28T06:27:07.493" v="649" actId="20577"/>
        <pc:sldMkLst>
          <pc:docMk/>
          <pc:sldMk cId="1700743921" sldId="286"/>
        </pc:sldMkLst>
        <pc:spChg chg="add mod">
          <ac:chgData name="Nicholas Scaltrito" userId="S::nicholas@planetark.org::5f89ba4f-46a3-4ba7-ad79-10e5ed4f9ede" providerId="AD" clId="Web-{D6D0A198-571D-7B2A-F320-F69608B81785}" dt="2023-06-28T06:27:07.493" v="649" actId="20577"/>
          <ac:spMkLst>
            <pc:docMk/>
            <pc:sldMk cId="1700743921" sldId="286"/>
            <ac:spMk id="4" creationId="{1EB18C9D-C477-5E71-C9EC-668300526F64}"/>
          </ac:spMkLst>
        </pc:spChg>
        <pc:spChg chg="mod">
          <ac:chgData name="Nicholas Scaltrito" userId="S::nicholas@planetark.org::5f89ba4f-46a3-4ba7-ad79-10e5ed4f9ede" providerId="AD" clId="Web-{D6D0A198-571D-7B2A-F320-F69608B81785}" dt="2023-06-28T00:21:57.872" v="346" actId="20577"/>
          <ac:spMkLst>
            <pc:docMk/>
            <pc:sldMk cId="1700743921" sldId="286"/>
            <ac:spMk id="7" creationId="{C25D2A92-8C8B-6C42-8D3F-84B26DFB8BE1}"/>
          </ac:spMkLst>
        </pc:spChg>
      </pc:sldChg>
      <pc:sldChg chg="addSp modSp mod ord modShow">
        <pc:chgData name="Nicholas Scaltrito" userId="S::nicholas@planetark.org::5f89ba4f-46a3-4ba7-ad79-10e5ed4f9ede" providerId="AD" clId="Web-{D6D0A198-571D-7B2A-F320-F69608B81785}" dt="2023-06-28T06:36:00.167" v="785"/>
        <pc:sldMkLst>
          <pc:docMk/>
          <pc:sldMk cId="1968611100" sldId="287"/>
        </pc:sldMkLst>
        <pc:spChg chg="add mod">
          <ac:chgData name="Nicholas Scaltrito" userId="S::nicholas@planetark.org::5f89ba4f-46a3-4ba7-ad79-10e5ed4f9ede" providerId="AD" clId="Web-{D6D0A198-571D-7B2A-F320-F69608B81785}" dt="2023-06-28T00:52:24.306" v="557" actId="20577"/>
          <ac:spMkLst>
            <pc:docMk/>
            <pc:sldMk cId="1968611100" sldId="287"/>
            <ac:spMk id="3" creationId="{C7B311E9-4004-0CED-60DE-8D37C9DA210B}"/>
          </ac:spMkLst>
        </pc:spChg>
      </pc:sldChg>
      <pc:sldChg chg="addSp delSp modSp">
        <pc:chgData name="Nicholas Scaltrito" userId="S::nicholas@planetark.org::5f89ba4f-46a3-4ba7-ad79-10e5ed4f9ede" providerId="AD" clId="Web-{D6D0A198-571D-7B2A-F320-F69608B81785}" dt="2023-06-28T00:52:17.431" v="554" actId="20577"/>
        <pc:sldMkLst>
          <pc:docMk/>
          <pc:sldMk cId="1191993767" sldId="288"/>
        </pc:sldMkLst>
        <pc:spChg chg="add del mod">
          <ac:chgData name="Nicholas Scaltrito" userId="S::nicholas@planetark.org::5f89ba4f-46a3-4ba7-ad79-10e5ed4f9ede" providerId="AD" clId="Web-{D6D0A198-571D-7B2A-F320-F69608B81785}" dt="2023-06-28T00:52:03.618" v="552"/>
          <ac:spMkLst>
            <pc:docMk/>
            <pc:sldMk cId="1191993767" sldId="288"/>
            <ac:spMk id="4" creationId="{B9178962-66FE-CDF0-A6DA-AE5649294442}"/>
          </ac:spMkLst>
        </pc:spChg>
        <pc:spChg chg="add mod">
          <ac:chgData name="Nicholas Scaltrito" userId="S::nicholas@planetark.org::5f89ba4f-46a3-4ba7-ad79-10e5ed4f9ede" providerId="AD" clId="Web-{D6D0A198-571D-7B2A-F320-F69608B81785}" dt="2023-06-28T00:52:17.431" v="554" actId="20577"/>
          <ac:spMkLst>
            <pc:docMk/>
            <pc:sldMk cId="1191993767" sldId="288"/>
            <ac:spMk id="6" creationId="{B566EA84-9661-F6C7-726A-84D607FFF8C3}"/>
          </ac:spMkLst>
        </pc:spChg>
      </pc:sldChg>
      <pc:sldChg chg="addSp delSp modSp ord">
        <pc:chgData name="Nicholas Scaltrito" userId="S::nicholas@planetark.org::5f89ba4f-46a3-4ba7-ad79-10e5ed4f9ede" providerId="AD" clId="Web-{D6D0A198-571D-7B2A-F320-F69608B81785}" dt="2023-06-28T06:30:27.156" v="663" actId="20577"/>
        <pc:sldMkLst>
          <pc:docMk/>
          <pc:sldMk cId="1987429213" sldId="289"/>
        </pc:sldMkLst>
        <pc:spChg chg="add del mod">
          <ac:chgData name="Nicholas Scaltrito" userId="S::nicholas@planetark.org::5f89ba4f-46a3-4ba7-ad79-10e5ed4f9ede" providerId="AD" clId="Web-{D6D0A198-571D-7B2A-F320-F69608B81785}" dt="2023-06-28T06:30:27.156" v="663" actId="20577"/>
          <ac:spMkLst>
            <pc:docMk/>
            <pc:sldMk cId="1987429213" sldId="289"/>
            <ac:spMk id="5" creationId="{51535645-9FA1-0AF5-F495-ED4ABE251118}"/>
          </ac:spMkLst>
        </pc:spChg>
        <pc:picChg chg="add mod modCrop">
          <ac:chgData name="Nicholas Scaltrito" userId="S::nicholas@planetark.org::5f89ba4f-46a3-4ba7-ad79-10e5ed4f9ede" providerId="AD" clId="Web-{D6D0A198-571D-7B2A-F320-F69608B81785}" dt="2023-06-28T00:26:16.476" v="360" actId="1076"/>
          <ac:picMkLst>
            <pc:docMk/>
            <pc:sldMk cId="1987429213" sldId="289"/>
            <ac:picMk id="2" creationId="{98A08A14-97B7-F128-14C5-08BD78E34A6A}"/>
          </ac:picMkLst>
        </pc:picChg>
        <pc:picChg chg="del">
          <ac:chgData name="Nicholas Scaltrito" userId="S::nicholas@planetark.org::5f89ba4f-46a3-4ba7-ad79-10e5ed4f9ede" providerId="AD" clId="Web-{D6D0A198-571D-7B2A-F320-F69608B81785}" dt="2023-06-28T00:24:19.315" v="347"/>
          <ac:picMkLst>
            <pc:docMk/>
            <pc:sldMk cId="1987429213" sldId="289"/>
            <ac:picMk id="3" creationId="{43682D0C-D973-243C-2413-0FA74116688A}"/>
          </ac:picMkLst>
        </pc:picChg>
      </pc:sldChg>
      <pc:sldChg chg="addSp modSp">
        <pc:chgData name="Nicholas Scaltrito" userId="S::nicholas@planetark.org::5f89ba4f-46a3-4ba7-ad79-10e5ed4f9ede" providerId="AD" clId="Web-{D6D0A198-571D-7B2A-F320-F69608B81785}" dt="2023-06-28T00:51:49.148" v="547" actId="20577"/>
        <pc:sldMkLst>
          <pc:docMk/>
          <pc:sldMk cId="1138684807" sldId="290"/>
        </pc:sldMkLst>
        <pc:spChg chg="add mod">
          <ac:chgData name="Nicholas Scaltrito" userId="S::nicholas@planetark.org::5f89ba4f-46a3-4ba7-ad79-10e5ed4f9ede" providerId="AD" clId="Web-{D6D0A198-571D-7B2A-F320-F69608B81785}" dt="2023-06-28T00:51:49.148" v="547" actId="20577"/>
          <ac:spMkLst>
            <pc:docMk/>
            <pc:sldMk cId="1138684807" sldId="290"/>
            <ac:spMk id="4" creationId="{232A88AF-B929-AFB3-D7CF-CBFCD13D3C96}"/>
          </ac:spMkLst>
        </pc:spChg>
        <pc:spChg chg="mod">
          <ac:chgData name="Nicholas Scaltrito" userId="S::nicholas@planetark.org::5f89ba4f-46a3-4ba7-ad79-10e5ed4f9ede" providerId="AD" clId="Web-{D6D0A198-571D-7B2A-F320-F69608B81785}" dt="2023-06-28T00:26:36.242" v="364" actId="14100"/>
          <ac:spMkLst>
            <pc:docMk/>
            <pc:sldMk cId="1138684807" sldId="290"/>
            <ac:spMk id="7" creationId="{642C4BA8-9DF5-4044-F559-3E0C1FE2315B}"/>
          </ac:spMkLst>
        </pc:spChg>
        <pc:spChg chg="mod">
          <ac:chgData name="Nicholas Scaltrito" userId="S::nicholas@planetark.org::5f89ba4f-46a3-4ba7-ad79-10e5ed4f9ede" providerId="AD" clId="Web-{D6D0A198-571D-7B2A-F320-F69608B81785}" dt="2023-06-28T00:26:39.586" v="365" actId="1076"/>
          <ac:spMkLst>
            <pc:docMk/>
            <pc:sldMk cId="1138684807" sldId="290"/>
            <ac:spMk id="8" creationId="{9A7556F6-9EBB-41E6-8965-82E09C96D82C}"/>
          </ac:spMkLst>
        </pc:spChg>
        <pc:picChg chg="mod">
          <ac:chgData name="Nicholas Scaltrito" userId="S::nicholas@planetark.org::5f89ba4f-46a3-4ba7-ad79-10e5ed4f9ede" providerId="AD" clId="Web-{D6D0A198-571D-7B2A-F320-F69608B81785}" dt="2023-06-28T00:26:27.336" v="361" actId="1076"/>
          <ac:picMkLst>
            <pc:docMk/>
            <pc:sldMk cId="1138684807" sldId="290"/>
            <ac:picMk id="2" creationId="{31D939AB-2641-1CF2-4B92-93C14BEAAFFD}"/>
          </ac:picMkLst>
        </pc:picChg>
      </pc:sldChg>
      <pc:sldChg chg="addSp modSp mod ord modShow">
        <pc:chgData name="Nicholas Scaltrito" userId="S::nicholas@planetark.org::5f89ba4f-46a3-4ba7-ad79-10e5ed4f9ede" providerId="AD" clId="Web-{D6D0A198-571D-7B2A-F320-F69608B81785}" dt="2023-06-28T06:18:02.053" v="595"/>
        <pc:sldMkLst>
          <pc:docMk/>
          <pc:sldMk cId="3080616076" sldId="291"/>
        </pc:sldMkLst>
        <pc:spChg chg="add mod">
          <ac:chgData name="Nicholas Scaltrito" userId="S::nicholas@planetark.org::5f89ba4f-46a3-4ba7-ad79-10e5ed4f9ede" providerId="AD" clId="Web-{D6D0A198-571D-7B2A-F320-F69608B81785}" dt="2023-06-28T00:51:39.820" v="542" actId="20577"/>
          <ac:spMkLst>
            <pc:docMk/>
            <pc:sldMk cId="3080616076" sldId="291"/>
            <ac:spMk id="6" creationId="{A8EE726A-4164-982A-F058-2E6588996BE9}"/>
          </ac:spMkLst>
        </pc:spChg>
      </pc:sldChg>
      <pc:sldChg chg="addSp modSp ord">
        <pc:chgData name="Nicholas Scaltrito" userId="S::nicholas@planetark.org::5f89ba4f-46a3-4ba7-ad79-10e5ed4f9ede" providerId="AD" clId="Web-{D6D0A198-571D-7B2A-F320-F69608B81785}" dt="2023-06-28T00:52:32.509" v="562" actId="20577"/>
        <pc:sldMkLst>
          <pc:docMk/>
          <pc:sldMk cId="2554789131" sldId="292"/>
        </pc:sldMkLst>
        <pc:spChg chg="add mod">
          <ac:chgData name="Nicholas Scaltrito" userId="S::nicholas@planetark.org::5f89ba4f-46a3-4ba7-ad79-10e5ed4f9ede" providerId="AD" clId="Web-{D6D0A198-571D-7B2A-F320-F69608B81785}" dt="2023-06-28T00:52:32.509" v="562" actId="20577"/>
          <ac:spMkLst>
            <pc:docMk/>
            <pc:sldMk cId="2554789131" sldId="292"/>
            <ac:spMk id="4" creationId="{5D4A800B-D8BB-2ACC-BD54-D84F5B39BE11}"/>
          </ac:spMkLst>
        </pc:spChg>
      </pc:sldChg>
      <pc:sldChg chg="addSp modSp">
        <pc:chgData name="Nicholas Scaltrito" userId="S::nicholas@planetark.org::5f89ba4f-46a3-4ba7-ad79-10e5ed4f9ede" providerId="AD" clId="Web-{D6D0A198-571D-7B2A-F320-F69608B81785}" dt="2023-06-28T06:45:41.218" v="983" actId="14100"/>
        <pc:sldMkLst>
          <pc:docMk/>
          <pc:sldMk cId="1565649280" sldId="293"/>
        </pc:sldMkLst>
        <pc:spChg chg="add mod">
          <ac:chgData name="Nicholas Scaltrito" userId="S::nicholas@planetark.org::5f89ba4f-46a3-4ba7-ad79-10e5ed4f9ede" providerId="AD" clId="Web-{D6D0A198-571D-7B2A-F320-F69608B81785}" dt="2023-06-28T06:45:41.218" v="983" actId="14100"/>
          <ac:spMkLst>
            <pc:docMk/>
            <pc:sldMk cId="1565649280" sldId="293"/>
            <ac:spMk id="3" creationId="{ACE2A06D-AB03-8673-2092-88F6C484F168}"/>
          </ac:spMkLst>
        </pc:spChg>
        <pc:spChg chg="mod">
          <ac:chgData name="Nicholas Scaltrito" userId="S::nicholas@planetark.org::5f89ba4f-46a3-4ba7-ad79-10e5ed4f9ede" providerId="AD" clId="Web-{D6D0A198-571D-7B2A-F320-F69608B81785}" dt="2023-06-28T06:41:04.005" v="895" actId="14100"/>
          <ac:spMkLst>
            <pc:docMk/>
            <pc:sldMk cId="1565649280" sldId="293"/>
            <ac:spMk id="4" creationId="{F595988D-AB46-8656-793F-2E5389665F84}"/>
          </ac:spMkLst>
        </pc:spChg>
      </pc:sldChg>
      <pc:sldChg chg="modSp ord">
        <pc:chgData name="Nicholas Scaltrito" userId="S::nicholas@planetark.org::5f89ba4f-46a3-4ba7-ad79-10e5ed4f9ede" providerId="AD" clId="Web-{D6D0A198-571D-7B2A-F320-F69608B81785}" dt="2023-06-28T06:46:22.641" v="989" actId="20577"/>
        <pc:sldMkLst>
          <pc:docMk/>
          <pc:sldMk cId="2043879056" sldId="294"/>
        </pc:sldMkLst>
        <pc:spChg chg="mod">
          <ac:chgData name="Nicholas Scaltrito" userId="S::nicholas@planetark.org::5f89ba4f-46a3-4ba7-ad79-10e5ed4f9ede" providerId="AD" clId="Web-{D6D0A198-571D-7B2A-F320-F69608B81785}" dt="2023-06-28T06:46:22.641" v="989" actId="20577"/>
          <ac:spMkLst>
            <pc:docMk/>
            <pc:sldMk cId="2043879056" sldId="294"/>
            <ac:spMk id="3" creationId="{5BEB81D5-BC22-49BA-9B29-88E8FD9E71F2}"/>
          </ac:spMkLst>
        </pc:spChg>
        <pc:spChg chg="mod">
          <ac:chgData name="Nicholas Scaltrito" userId="S::nicholas@planetark.org::5f89ba4f-46a3-4ba7-ad79-10e5ed4f9ede" providerId="AD" clId="Web-{D6D0A198-571D-7B2A-F320-F69608B81785}" dt="2023-06-28T06:45:38.139" v="943" actId="14100"/>
          <ac:spMkLst>
            <pc:docMk/>
            <pc:sldMk cId="2043879056" sldId="294"/>
            <ac:spMk id="4" creationId="{FE3EBAC8-FC62-2A92-6D61-AAAFF3335F6C}"/>
          </ac:spMkLst>
        </pc:spChg>
        <pc:picChg chg="mod">
          <ac:chgData name="Nicholas Scaltrito" userId="S::nicholas@planetark.org::5f89ba4f-46a3-4ba7-ad79-10e5ed4f9ede" providerId="AD" clId="Web-{D6D0A198-571D-7B2A-F320-F69608B81785}" dt="2023-06-28T06:29:28.716" v="653" actId="1076"/>
          <ac:picMkLst>
            <pc:docMk/>
            <pc:sldMk cId="2043879056" sldId="294"/>
            <ac:picMk id="8" creationId="{FB160A70-BFB1-6890-291F-3DF2656420A9}"/>
          </ac:picMkLst>
        </pc:picChg>
      </pc:sldChg>
      <pc:sldChg chg="modSp ord">
        <pc:chgData name="Nicholas Scaltrito" userId="S::nicholas@planetark.org::5f89ba4f-46a3-4ba7-ad79-10e5ed4f9ede" providerId="AD" clId="Web-{D6D0A198-571D-7B2A-F320-F69608B81785}" dt="2023-06-28T06:58:49.806" v="1072" actId="20577"/>
        <pc:sldMkLst>
          <pc:docMk/>
          <pc:sldMk cId="436963210" sldId="295"/>
        </pc:sldMkLst>
        <pc:spChg chg="mod">
          <ac:chgData name="Nicholas Scaltrito" userId="S::nicholas@planetark.org::5f89ba4f-46a3-4ba7-ad79-10e5ed4f9ede" providerId="AD" clId="Web-{D6D0A198-571D-7B2A-F320-F69608B81785}" dt="2023-06-28T06:58:49.806" v="1072" actId="20577"/>
          <ac:spMkLst>
            <pc:docMk/>
            <pc:sldMk cId="436963210" sldId="295"/>
            <ac:spMk id="3" creationId="{9ADF89D7-BB85-4E60-BFA9-E8358E0D407B}"/>
          </ac:spMkLst>
        </pc:spChg>
        <pc:spChg chg="mod">
          <ac:chgData name="Nicholas Scaltrito" userId="S::nicholas@planetark.org::5f89ba4f-46a3-4ba7-ad79-10e5ed4f9ede" providerId="AD" clId="Web-{D6D0A198-571D-7B2A-F320-F69608B81785}" dt="2023-06-28T06:55:56.550" v="1043" actId="14100"/>
          <ac:spMkLst>
            <pc:docMk/>
            <pc:sldMk cId="436963210" sldId="295"/>
            <ac:spMk id="5" creationId="{1B53A197-198D-CA6E-4FB2-FFA749A998C3}"/>
          </ac:spMkLst>
        </pc:spChg>
      </pc:sldChg>
      <pc:sldChg chg="addSp delSp modSp">
        <pc:chgData name="Nicholas Scaltrito" userId="S::nicholas@planetark.org::5f89ba4f-46a3-4ba7-ad79-10e5ed4f9ede" providerId="AD" clId="Web-{D6D0A198-571D-7B2A-F320-F69608B81785}" dt="2023-06-28T06:22:48.250" v="616" actId="20577"/>
        <pc:sldMkLst>
          <pc:docMk/>
          <pc:sldMk cId="4099260087" sldId="316"/>
        </pc:sldMkLst>
        <pc:spChg chg="add del mod">
          <ac:chgData name="Nicholas Scaltrito" userId="S::nicholas@planetark.org::5f89ba4f-46a3-4ba7-ad79-10e5ed4f9ede" providerId="AD" clId="Web-{D6D0A198-571D-7B2A-F320-F69608B81785}" dt="2023-06-28T00:50:50.161" v="518"/>
          <ac:spMkLst>
            <pc:docMk/>
            <pc:sldMk cId="4099260087" sldId="316"/>
            <ac:spMk id="6" creationId="{773A192D-AEDB-ABCB-360C-859C32581709}"/>
          </ac:spMkLst>
        </pc:spChg>
        <pc:spChg chg="add mod">
          <ac:chgData name="Nicholas Scaltrito" userId="S::nicholas@planetark.org::5f89ba4f-46a3-4ba7-ad79-10e5ed4f9ede" providerId="AD" clId="Web-{D6D0A198-571D-7B2A-F320-F69608B81785}" dt="2023-06-28T06:22:48.250" v="616" actId="20577"/>
          <ac:spMkLst>
            <pc:docMk/>
            <pc:sldMk cId="4099260087" sldId="316"/>
            <ac:spMk id="9" creationId="{F9858DEB-A8FA-C33D-C721-4D11F8DA58E3}"/>
          </ac:spMkLst>
        </pc:spChg>
      </pc:sldChg>
      <pc:sldChg chg="addSp delSp modSp mod ord modShow">
        <pc:chgData name="Nicholas Scaltrito" userId="S::nicholas@planetark.org::5f89ba4f-46a3-4ba7-ad79-10e5ed4f9ede" providerId="AD" clId="Web-{D6D0A198-571D-7B2A-F320-F69608B81785}" dt="2023-06-28T06:21:08.153" v="608"/>
        <pc:sldMkLst>
          <pc:docMk/>
          <pc:sldMk cId="997254247" sldId="318"/>
        </pc:sldMkLst>
        <pc:spChg chg="mod">
          <ac:chgData name="Nicholas Scaltrito" userId="S::nicholas@planetark.org::5f89ba4f-46a3-4ba7-ad79-10e5ed4f9ede" providerId="AD" clId="Web-{D6D0A198-571D-7B2A-F320-F69608B81785}" dt="2023-06-26T06:55:06.065" v="45" actId="14100"/>
          <ac:spMkLst>
            <pc:docMk/>
            <pc:sldMk cId="997254247" sldId="318"/>
            <ac:spMk id="3" creationId="{681B716A-9CEE-3C1C-17E7-988A18900053}"/>
          </ac:spMkLst>
        </pc:spChg>
        <pc:spChg chg="add del mod">
          <ac:chgData name="Nicholas Scaltrito" userId="S::nicholas@planetark.org::5f89ba4f-46a3-4ba7-ad79-10e5ed4f9ede" providerId="AD" clId="Web-{D6D0A198-571D-7B2A-F320-F69608B81785}" dt="2023-06-28T00:50:35.036" v="511"/>
          <ac:spMkLst>
            <pc:docMk/>
            <pc:sldMk cId="997254247" sldId="318"/>
            <ac:spMk id="4" creationId="{911A4C07-39A3-E9EC-8996-3A37989591BB}"/>
          </ac:spMkLst>
        </pc:spChg>
        <pc:spChg chg="mod">
          <ac:chgData name="Nicholas Scaltrito" userId="S::nicholas@planetark.org::5f89ba4f-46a3-4ba7-ad79-10e5ed4f9ede" providerId="AD" clId="Web-{D6D0A198-571D-7B2A-F320-F69608B81785}" dt="2023-06-26T06:54:58.487" v="44" actId="20577"/>
          <ac:spMkLst>
            <pc:docMk/>
            <pc:sldMk cId="997254247" sldId="318"/>
            <ac:spMk id="5" creationId="{4A244B32-FD17-C808-E80F-5AAC99B767C2}"/>
          </ac:spMkLst>
        </pc:spChg>
        <pc:spChg chg="add mod">
          <ac:chgData name="Nicholas Scaltrito" userId="S::nicholas@planetark.org::5f89ba4f-46a3-4ba7-ad79-10e5ed4f9ede" providerId="AD" clId="Web-{D6D0A198-571D-7B2A-F320-F69608B81785}" dt="2023-06-28T00:50:40.333" v="514" actId="20577"/>
          <ac:spMkLst>
            <pc:docMk/>
            <pc:sldMk cId="997254247" sldId="318"/>
            <ac:spMk id="7" creationId="{AD33F3C3-3700-9A85-B87C-5DE7DB3E18B3}"/>
          </ac:spMkLst>
        </pc:spChg>
      </pc:sldChg>
      <pc:sldChg chg="del">
        <pc:chgData name="Nicholas Scaltrito" userId="S::nicholas@planetark.org::5f89ba4f-46a3-4ba7-ad79-10e5ed4f9ede" providerId="AD" clId="Web-{D6D0A198-571D-7B2A-F320-F69608B81785}" dt="2023-06-26T07:26:24" v="344"/>
        <pc:sldMkLst>
          <pc:docMk/>
          <pc:sldMk cId="2485893583" sldId="324"/>
        </pc:sldMkLst>
      </pc:sldChg>
      <pc:sldChg chg="addSp delSp modSp">
        <pc:chgData name="Nicholas Scaltrito" userId="S::nicholas@planetark.org::5f89ba4f-46a3-4ba7-ad79-10e5ed4f9ede" providerId="AD" clId="Web-{D6D0A198-571D-7B2A-F320-F69608B81785}" dt="2023-06-28T06:22:55.219" v="618" actId="20577"/>
        <pc:sldMkLst>
          <pc:docMk/>
          <pc:sldMk cId="3161086619" sldId="325"/>
        </pc:sldMkLst>
        <pc:spChg chg="add del mod">
          <ac:chgData name="Nicholas Scaltrito" userId="S::nicholas@planetark.org::5f89ba4f-46a3-4ba7-ad79-10e5ed4f9ede" providerId="AD" clId="Web-{D6D0A198-571D-7B2A-F320-F69608B81785}" dt="2023-06-28T00:50:27.770" v="508"/>
          <ac:spMkLst>
            <pc:docMk/>
            <pc:sldMk cId="3161086619" sldId="325"/>
            <ac:spMk id="5" creationId="{CAC1225A-2B16-6FC0-6C87-D19CF77928D9}"/>
          </ac:spMkLst>
        </pc:spChg>
        <pc:spChg chg="add mod">
          <ac:chgData name="Nicholas Scaltrito" userId="S::nicholas@planetark.org::5f89ba4f-46a3-4ba7-ad79-10e5ed4f9ede" providerId="AD" clId="Web-{D6D0A198-571D-7B2A-F320-F69608B81785}" dt="2023-06-28T06:22:55.219" v="618" actId="20577"/>
          <ac:spMkLst>
            <pc:docMk/>
            <pc:sldMk cId="3161086619" sldId="325"/>
            <ac:spMk id="9" creationId="{B5233C44-B6D9-DCA2-898F-73B2E5EB5027}"/>
          </ac:spMkLst>
        </pc:spChg>
      </pc:sldChg>
      <pc:sldChg chg="addSp delSp modSp">
        <pc:chgData name="Nicholas Scaltrito" userId="S::nicholas@planetark.org::5f89ba4f-46a3-4ba7-ad79-10e5ed4f9ede" providerId="AD" clId="Web-{D6D0A198-571D-7B2A-F320-F69608B81785}" dt="2023-06-28T06:23:04.782" v="621" actId="20577"/>
        <pc:sldMkLst>
          <pc:docMk/>
          <pc:sldMk cId="801133238" sldId="326"/>
        </pc:sldMkLst>
        <pc:spChg chg="mod">
          <ac:chgData name="Nicholas Scaltrito" userId="S::nicholas@planetark.org::5f89ba4f-46a3-4ba7-ad79-10e5ed4f9ede" providerId="AD" clId="Web-{D6D0A198-571D-7B2A-F320-F69608B81785}" dt="2023-06-26T06:55:50.928" v="54" actId="14100"/>
          <ac:spMkLst>
            <pc:docMk/>
            <pc:sldMk cId="801133238" sldId="326"/>
            <ac:spMk id="3" creationId="{21CECDFD-53E2-6860-FBB9-E6303C001A1C}"/>
          </ac:spMkLst>
        </pc:spChg>
        <pc:spChg chg="mod">
          <ac:chgData name="Nicholas Scaltrito" userId="S::nicholas@planetark.org::5f89ba4f-46a3-4ba7-ad79-10e5ed4f9ede" providerId="AD" clId="Web-{D6D0A198-571D-7B2A-F320-F69608B81785}" dt="2023-06-26T06:55:46.379" v="53" actId="20577"/>
          <ac:spMkLst>
            <pc:docMk/>
            <pc:sldMk cId="801133238" sldId="326"/>
            <ac:spMk id="5" creationId="{00E8BC09-CE0C-91D3-06BB-17541EC17406}"/>
          </ac:spMkLst>
        </pc:spChg>
        <pc:spChg chg="add del mod">
          <ac:chgData name="Nicholas Scaltrito" userId="S::nicholas@planetark.org::5f89ba4f-46a3-4ba7-ad79-10e5ed4f9ede" providerId="AD" clId="Web-{D6D0A198-571D-7B2A-F320-F69608B81785}" dt="2023-06-28T00:50:22.301" v="504"/>
          <ac:spMkLst>
            <pc:docMk/>
            <pc:sldMk cId="801133238" sldId="326"/>
            <ac:spMk id="6" creationId="{0A1DCF2D-A8C8-9A1C-475C-4503B54BBA17}"/>
          </ac:spMkLst>
        </pc:spChg>
        <pc:spChg chg="add mod">
          <ac:chgData name="Nicholas Scaltrito" userId="S::nicholas@planetark.org::5f89ba4f-46a3-4ba7-ad79-10e5ed4f9ede" providerId="AD" clId="Web-{D6D0A198-571D-7B2A-F320-F69608B81785}" dt="2023-06-28T06:23:04.782" v="621" actId="20577"/>
          <ac:spMkLst>
            <pc:docMk/>
            <pc:sldMk cId="801133238" sldId="326"/>
            <ac:spMk id="8" creationId="{C0D1B5D7-1D4D-9F98-6ADF-B20D4452A6F4}"/>
          </ac:spMkLst>
        </pc:spChg>
      </pc:sldChg>
      <pc:sldChg chg="addSp delSp modSp">
        <pc:chgData name="Nicholas Scaltrito" userId="S::nicholas@planetark.org::5f89ba4f-46a3-4ba7-ad79-10e5ed4f9ede" providerId="AD" clId="Web-{D6D0A198-571D-7B2A-F320-F69608B81785}" dt="2023-06-28T00:50:20.613" v="503" actId="20577"/>
        <pc:sldMkLst>
          <pc:docMk/>
          <pc:sldMk cId="3039293906" sldId="327"/>
        </pc:sldMkLst>
        <pc:spChg chg="mod">
          <ac:chgData name="Nicholas Scaltrito" userId="S::nicholas@planetark.org::5f89ba4f-46a3-4ba7-ad79-10e5ed4f9ede" providerId="AD" clId="Web-{D6D0A198-571D-7B2A-F320-F69608B81785}" dt="2023-06-28T00:46:41.589" v="444" actId="1076"/>
          <ac:spMkLst>
            <pc:docMk/>
            <pc:sldMk cId="3039293906" sldId="327"/>
            <ac:spMk id="3" creationId="{DE137902-ECF4-F8A1-2B59-CDE6101D2200}"/>
          </ac:spMkLst>
        </pc:spChg>
        <pc:spChg chg="mod">
          <ac:chgData name="Nicholas Scaltrito" userId="S::nicholas@planetark.org::5f89ba4f-46a3-4ba7-ad79-10e5ed4f9ede" providerId="AD" clId="Web-{D6D0A198-571D-7B2A-F320-F69608B81785}" dt="2023-06-28T00:46:45.089" v="445" actId="1076"/>
          <ac:spMkLst>
            <pc:docMk/>
            <pc:sldMk cId="3039293906" sldId="327"/>
            <ac:spMk id="5" creationId="{34671261-F6AF-C57F-673E-118980412CAD}"/>
          </ac:spMkLst>
        </pc:spChg>
        <pc:spChg chg="add del mod">
          <ac:chgData name="Nicholas Scaltrito" userId="S::nicholas@planetark.org::5f89ba4f-46a3-4ba7-ad79-10e5ed4f9ede" providerId="AD" clId="Web-{D6D0A198-571D-7B2A-F320-F69608B81785}" dt="2023-06-28T00:50:17.207" v="501"/>
          <ac:spMkLst>
            <pc:docMk/>
            <pc:sldMk cId="3039293906" sldId="327"/>
            <ac:spMk id="7" creationId="{8CF04934-47F0-87EF-80BB-7DE0DD1AAAA6}"/>
          </ac:spMkLst>
        </pc:spChg>
        <pc:spChg chg="add mod">
          <ac:chgData name="Nicholas Scaltrito" userId="S::nicholas@planetark.org::5f89ba4f-46a3-4ba7-ad79-10e5ed4f9ede" providerId="AD" clId="Web-{D6D0A198-571D-7B2A-F320-F69608B81785}" dt="2023-06-28T00:50:20.613" v="503" actId="20577"/>
          <ac:spMkLst>
            <pc:docMk/>
            <pc:sldMk cId="3039293906" sldId="327"/>
            <ac:spMk id="9" creationId="{032FA329-7551-D09C-F685-DD8A97C4CE29}"/>
          </ac:spMkLst>
        </pc:spChg>
        <pc:picChg chg="del">
          <ac:chgData name="Nicholas Scaltrito" userId="S::nicholas@planetark.org::5f89ba4f-46a3-4ba7-ad79-10e5ed4f9ede" providerId="AD" clId="Web-{D6D0A198-571D-7B2A-F320-F69608B81785}" dt="2023-06-28T00:35:21.530" v="402"/>
          <ac:picMkLst>
            <pc:docMk/>
            <pc:sldMk cId="3039293906" sldId="327"/>
            <ac:picMk id="2" creationId="{68D71C54-C554-2EE7-FDEA-0DCAD9631D37}"/>
          </ac:picMkLst>
        </pc:picChg>
        <pc:picChg chg="add mod">
          <ac:chgData name="Nicholas Scaltrito" userId="S::nicholas@planetark.org::5f89ba4f-46a3-4ba7-ad79-10e5ed4f9ede" providerId="AD" clId="Web-{D6D0A198-571D-7B2A-F320-F69608B81785}" dt="2023-06-28T00:46:36.932" v="443" actId="1076"/>
          <ac:picMkLst>
            <pc:docMk/>
            <pc:sldMk cId="3039293906" sldId="327"/>
            <ac:picMk id="4" creationId="{B7B7ED4E-B0AF-0112-8D62-42BEB77A67D5}"/>
          </ac:picMkLst>
        </pc:picChg>
      </pc:sldChg>
      <pc:sldChg chg="addSp modSp">
        <pc:chgData name="Nicholas Scaltrito" userId="S::nicholas@planetark.org::5f89ba4f-46a3-4ba7-ad79-10e5ed4f9ede" providerId="AD" clId="Web-{D6D0A198-571D-7B2A-F320-F69608B81785}" dt="2023-06-28T00:50:12.035" v="500" actId="14100"/>
        <pc:sldMkLst>
          <pc:docMk/>
          <pc:sldMk cId="2357543091" sldId="328"/>
        </pc:sldMkLst>
        <pc:spChg chg="add mod">
          <ac:chgData name="Nicholas Scaltrito" userId="S::nicholas@planetark.org::5f89ba4f-46a3-4ba7-ad79-10e5ed4f9ede" providerId="AD" clId="Web-{D6D0A198-571D-7B2A-F320-F69608B81785}" dt="2023-06-28T00:50:12.035" v="500" actId="14100"/>
          <ac:spMkLst>
            <pc:docMk/>
            <pc:sldMk cId="2357543091" sldId="328"/>
            <ac:spMk id="4" creationId="{567A9A4D-24D2-D047-3A43-0F6D4195339A}"/>
          </ac:spMkLst>
        </pc:spChg>
      </pc:sldChg>
      <pc:sldChg chg="ord">
        <pc:chgData name="Nicholas Scaltrito" userId="S::nicholas@planetark.org::5f89ba4f-46a3-4ba7-ad79-10e5ed4f9ede" providerId="AD" clId="Web-{D6D0A198-571D-7B2A-F320-F69608B81785}" dt="2023-06-28T06:17:04.020" v="591"/>
        <pc:sldMkLst>
          <pc:docMk/>
          <pc:sldMk cId="3768817716" sldId="329"/>
        </pc:sldMkLst>
      </pc:sldChg>
      <pc:sldChg chg="mod ord modShow">
        <pc:chgData name="Nicholas Scaltrito" userId="S::nicholas@planetark.org::5f89ba4f-46a3-4ba7-ad79-10e5ed4f9ede" providerId="AD" clId="Web-{D6D0A198-571D-7B2A-F320-F69608B81785}" dt="2023-06-28T06:27:12.649" v="651"/>
        <pc:sldMkLst>
          <pc:docMk/>
          <pc:sldMk cId="1961270093" sldId="330"/>
        </pc:sldMkLst>
      </pc:sldChg>
      <pc:sldChg chg="addSp delSp modSp add del ord replId">
        <pc:chgData name="Nicholas Scaltrito" userId="S::nicholas@planetark.org::5f89ba4f-46a3-4ba7-ad79-10e5ed4f9ede" providerId="AD" clId="Web-{D6D0A198-571D-7B2A-F320-F69608B81785}" dt="2023-06-28T06:19:55.979" v="599"/>
        <pc:sldMkLst>
          <pc:docMk/>
          <pc:sldMk cId="1505858179" sldId="331"/>
        </pc:sldMkLst>
        <pc:spChg chg="mod">
          <ac:chgData name="Nicholas Scaltrito" userId="S::nicholas@planetark.org::5f89ba4f-46a3-4ba7-ad79-10e5ed4f9ede" providerId="AD" clId="Web-{D6D0A198-571D-7B2A-F320-F69608B81785}" dt="2023-06-28T00:28:38.779" v="372" actId="1076"/>
          <ac:spMkLst>
            <pc:docMk/>
            <pc:sldMk cId="1505858179" sldId="331"/>
            <ac:spMk id="4" creationId="{B1ADC2C8-82CD-C43B-9EAB-04C607CEF93D}"/>
          </ac:spMkLst>
        </pc:spChg>
        <pc:spChg chg="add mod">
          <ac:chgData name="Nicholas Scaltrito" userId="S::nicholas@planetark.org::5f89ba4f-46a3-4ba7-ad79-10e5ed4f9ede" providerId="AD" clId="Web-{D6D0A198-571D-7B2A-F320-F69608B81785}" dt="2023-06-28T00:53:02.495" v="577" actId="20577"/>
          <ac:spMkLst>
            <pc:docMk/>
            <pc:sldMk cId="1505858179" sldId="331"/>
            <ac:spMk id="5" creationId="{9461DB65-4D13-F4B6-15D8-9D72D0EAB05E}"/>
          </ac:spMkLst>
        </pc:spChg>
        <pc:spChg chg="mod">
          <ac:chgData name="Nicholas Scaltrito" userId="S::nicholas@planetark.org::5f89ba4f-46a3-4ba7-ad79-10e5ed4f9ede" providerId="AD" clId="Web-{D6D0A198-571D-7B2A-F320-F69608B81785}" dt="2023-06-28T00:28:42.810" v="373" actId="1076"/>
          <ac:spMkLst>
            <pc:docMk/>
            <pc:sldMk cId="1505858179" sldId="331"/>
            <ac:spMk id="9" creationId="{BC3B36A2-F5C2-4791-B3DF-A6C44D06F9F5}"/>
          </ac:spMkLst>
        </pc:spChg>
        <pc:picChg chg="add del mod modCrop">
          <ac:chgData name="Nicholas Scaltrito" userId="S::nicholas@planetark.org::5f89ba4f-46a3-4ba7-ad79-10e5ed4f9ede" providerId="AD" clId="Web-{D6D0A198-571D-7B2A-F320-F69608B81785}" dt="2023-06-28T06:19:53.619" v="598"/>
          <ac:picMkLst>
            <pc:docMk/>
            <pc:sldMk cId="1505858179" sldId="331"/>
            <ac:picMk id="2" creationId="{5DEF011A-7102-E417-9FBC-B769B0174B9B}"/>
          </ac:picMkLst>
        </pc:picChg>
        <pc:picChg chg="del">
          <ac:chgData name="Nicholas Scaltrito" userId="S::nicholas@planetark.org::5f89ba4f-46a3-4ba7-ad79-10e5ed4f9ede" providerId="AD" clId="Web-{D6D0A198-571D-7B2A-F320-F69608B81785}" dt="2023-06-26T07:05:21.101" v="148"/>
          <ac:picMkLst>
            <pc:docMk/>
            <pc:sldMk cId="1505858179" sldId="331"/>
            <ac:picMk id="3" creationId="{0E793704-0315-A5FF-A42B-871DA67C5EA7}"/>
          </ac:picMkLst>
        </pc:picChg>
      </pc:sldChg>
      <pc:sldChg chg="addSp delSp modSp add ord replId">
        <pc:chgData name="Nicholas Scaltrito" userId="S::nicholas@planetark.org::5f89ba4f-46a3-4ba7-ad79-10e5ed4f9ede" providerId="AD" clId="Web-{D6D0A198-571D-7B2A-F320-F69608B81785}" dt="2023-06-28T06:22:58.875" v="619" actId="20577"/>
        <pc:sldMkLst>
          <pc:docMk/>
          <pc:sldMk cId="3322192954" sldId="332"/>
        </pc:sldMkLst>
        <pc:spChg chg="mod">
          <ac:chgData name="Nicholas Scaltrito" userId="S::nicholas@planetark.org::5f89ba4f-46a3-4ba7-ad79-10e5ed4f9ede" providerId="AD" clId="Web-{D6D0A198-571D-7B2A-F320-F69608B81785}" dt="2023-06-28T00:32:38.414" v="387" actId="20577"/>
          <ac:spMkLst>
            <pc:docMk/>
            <pc:sldMk cId="3322192954" sldId="332"/>
            <ac:spMk id="2" creationId="{A28195E1-BBA4-028B-186B-34E96C7FE9E4}"/>
          </ac:spMkLst>
        </pc:spChg>
        <pc:spChg chg="add mod">
          <ac:chgData name="Nicholas Scaltrito" userId="S::nicholas@planetark.org::5f89ba4f-46a3-4ba7-ad79-10e5ed4f9ede" providerId="AD" clId="Web-{D6D0A198-571D-7B2A-F320-F69608B81785}" dt="2023-06-28T06:22:58.875" v="619" actId="20577"/>
          <ac:spMkLst>
            <pc:docMk/>
            <pc:sldMk cId="3322192954" sldId="332"/>
            <ac:spMk id="5" creationId="{D55D3067-251E-78F1-503B-28EF3CDD45B2}"/>
          </ac:spMkLst>
        </pc:spChg>
        <pc:spChg chg="mod">
          <ac:chgData name="Nicholas Scaltrito" userId="S::nicholas@planetark.org::5f89ba4f-46a3-4ba7-ad79-10e5ed4f9ede" providerId="AD" clId="Web-{D6D0A198-571D-7B2A-F320-F69608B81785}" dt="2023-06-26T07:10:25.110" v="268" actId="14100"/>
          <ac:spMkLst>
            <pc:docMk/>
            <pc:sldMk cId="3322192954" sldId="332"/>
            <ac:spMk id="8" creationId="{39C5CE15-4FB7-F8B3-36D6-BEB7515AA59E}"/>
          </ac:spMkLst>
        </pc:spChg>
        <pc:spChg chg="mod">
          <ac:chgData name="Nicholas Scaltrito" userId="S::nicholas@planetark.org::5f89ba4f-46a3-4ba7-ad79-10e5ed4f9ede" providerId="AD" clId="Web-{D6D0A198-571D-7B2A-F320-F69608B81785}" dt="2023-06-26T07:11:35.675" v="296" actId="14100"/>
          <ac:spMkLst>
            <pc:docMk/>
            <pc:sldMk cId="3322192954" sldId="332"/>
            <ac:spMk id="9" creationId="{A1AB0251-549F-43C1-AA81-1FB0C56258DB}"/>
          </ac:spMkLst>
        </pc:spChg>
        <pc:picChg chg="add mod">
          <ac:chgData name="Nicholas Scaltrito" userId="S::nicholas@planetark.org::5f89ba4f-46a3-4ba7-ad79-10e5ed4f9ede" providerId="AD" clId="Web-{D6D0A198-571D-7B2A-F320-F69608B81785}" dt="2023-06-28T00:32:27.569" v="381" actId="1076"/>
          <ac:picMkLst>
            <pc:docMk/>
            <pc:sldMk cId="3322192954" sldId="332"/>
            <ac:picMk id="3" creationId="{83F34CB6-70FD-88D3-4266-A567855AE29E}"/>
          </ac:picMkLst>
        </pc:picChg>
        <pc:picChg chg="del">
          <ac:chgData name="Nicholas Scaltrito" userId="S::nicholas@planetark.org::5f89ba4f-46a3-4ba7-ad79-10e5ed4f9ede" providerId="AD" clId="Web-{D6D0A198-571D-7B2A-F320-F69608B81785}" dt="2023-06-26T07:07:28.589" v="202"/>
          <ac:picMkLst>
            <pc:docMk/>
            <pc:sldMk cId="3322192954" sldId="332"/>
            <ac:picMk id="5" creationId="{899327A2-894A-79AA-B528-586B6AF18CBD}"/>
          </ac:picMkLst>
        </pc:picChg>
      </pc:sldChg>
      <pc:sldChg chg="addSp delSp modSp add ord replId">
        <pc:chgData name="Nicholas Scaltrito" userId="S::nicholas@planetark.org::5f89ba4f-46a3-4ba7-ad79-10e5ed4f9ede" providerId="AD" clId="Web-{D6D0A198-571D-7B2A-F320-F69608B81785}" dt="2023-06-28T06:23:50.611" v="628" actId="20577"/>
        <pc:sldMkLst>
          <pc:docMk/>
          <pc:sldMk cId="3007390686" sldId="333"/>
        </pc:sldMkLst>
        <pc:spChg chg="add mod">
          <ac:chgData name="Nicholas Scaltrito" userId="S::nicholas@planetark.org::5f89ba4f-46a3-4ba7-ad79-10e5ed4f9ede" providerId="AD" clId="Web-{D6D0A198-571D-7B2A-F320-F69608B81785}" dt="2023-06-28T06:23:50.611" v="628" actId="20577"/>
          <ac:spMkLst>
            <pc:docMk/>
            <pc:sldMk cId="3007390686" sldId="333"/>
            <ac:spMk id="4" creationId="{D139F3A5-606A-3F80-2685-084451A80076}"/>
          </ac:spMkLst>
        </pc:spChg>
        <pc:spChg chg="mod">
          <ac:chgData name="Nicholas Scaltrito" userId="S::nicholas@planetark.org::5f89ba4f-46a3-4ba7-ad79-10e5ed4f9ede" providerId="AD" clId="Web-{D6D0A198-571D-7B2A-F320-F69608B81785}" dt="2023-06-28T00:24:35.988" v="353" actId="1076"/>
          <ac:spMkLst>
            <pc:docMk/>
            <pc:sldMk cId="3007390686" sldId="333"/>
            <ac:spMk id="7" creationId="{C25D2A92-8C8B-6C42-8D3F-84B26DFB8BE1}"/>
          </ac:spMkLst>
        </pc:spChg>
        <pc:spChg chg="mod">
          <ac:chgData name="Nicholas Scaltrito" userId="S::nicholas@planetark.org::5f89ba4f-46a3-4ba7-ad79-10e5ed4f9ede" providerId="AD" clId="Web-{D6D0A198-571D-7B2A-F320-F69608B81785}" dt="2023-06-28T00:24:41.269" v="354" actId="14100"/>
          <ac:spMkLst>
            <pc:docMk/>
            <pc:sldMk cId="3007390686" sldId="333"/>
            <ac:spMk id="8" creationId="{801318BC-6FB5-3C06-12BF-DE1DD65041EA}"/>
          </ac:spMkLst>
        </pc:spChg>
        <pc:picChg chg="del">
          <ac:chgData name="Nicholas Scaltrito" userId="S::nicholas@planetark.org::5f89ba4f-46a3-4ba7-ad79-10e5ed4f9ede" providerId="AD" clId="Web-{D6D0A198-571D-7B2A-F320-F69608B81785}" dt="2023-06-26T07:08:24.185" v="209"/>
          <ac:picMkLst>
            <pc:docMk/>
            <pc:sldMk cId="3007390686" sldId="333"/>
            <ac:picMk id="2" creationId="{02252F87-8B4A-ABA1-F2A0-E2401AA7445E}"/>
          </ac:picMkLst>
        </pc:picChg>
        <pc:picChg chg="add mod">
          <ac:chgData name="Nicholas Scaltrito" userId="S::nicholas@planetark.org::5f89ba4f-46a3-4ba7-ad79-10e5ed4f9ede" providerId="AD" clId="Web-{D6D0A198-571D-7B2A-F320-F69608B81785}" dt="2023-06-28T00:24:31.409" v="351" actId="1076"/>
          <ac:picMkLst>
            <pc:docMk/>
            <pc:sldMk cId="3007390686" sldId="333"/>
            <ac:picMk id="2" creationId="{628C3D21-211D-4D84-A9C9-A55C77E45D80}"/>
          </ac:picMkLst>
        </pc:picChg>
      </pc:sldChg>
      <pc:sldChg chg="addSp delSp modSp add mod ord replId modShow">
        <pc:chgData name="Nicholas Scaltrito" userId="S::nicholas@planetark.org::5f89ba4f-46a3-4ba7-ad79-10e5ed4f9ede" providerId="AD" clId="Web-{D6D0A198-571D-7B2A-F320-F69608B81785}" dt="2023-06-28T06:22:07.155" v="613"/>
        <pc:sldMkLst>
          <pc:docMk/>
          <pc:sldMk cId="1297705782" sldId="334"/>
        </pc:sldMkLst>
        <pc:spChg chg="mod">
          <ac:chgData name="Nicholas Scaltrito" userId="S::nicholas@planetark.org::5f89ba4f-46a3-4ba7-ad79-10e5ed4f9ede" providerId="AD" clId="Web-{D6D0A198-571D-7B2A-F320-F69608B81785}" dt="2023-06-26T07:10:12.766" v="265" actId="20577"/>
          <ac:spMkLst>
            <pc:docMk/>
            <pc:sldMk cId="1297705782" sldId="334"/>
            <ac:spMk id="2" creationId="{A28195E1-BBA4-028B-186B-34E96C7FE9E4}"/>
          </ac:spMkLst>
        </pc:spChg>
        <pc:spChg chg="mod">
          <ac:chgData name="Nicholas Scaltrito" userId="S::nicholas@planetark.org::5f89ba4f-46a3-4ba7-ad79-10e5ed4f9ede" providerId="AD" clId="Web-{D6D0A198-571D-7B2A-F320-F69608B81785}" dt="2023-06-26T07:10:20.079" v="267" actId="14100"/>
          <ac:spMkLst>
            <pc:docMk/>
            <pc:sldMk cId="1297705782" sldId="334"/>
            <ac:spMk id="8" creationId="{39C5CE15-4FB7-F8B3-36D6-BEB7515AA59E}"/>
          </ac:spMkLst>
        </pc:spChg>
        <pc:spChg chg="mod">
          <ac:chgData name="Nicholas Scaltrito" userId="S::nicholas@planetark.org::5f89ba4f-46a3-4ba7-ad79-10e5ed4f9ede" providerId="AD" clId="Web-{D6D0A198-571D-7B2A-F320-F69608B81785}" dt="2023-06-26T07:10:16.110" v="266" actId="1076"/>
          <ac:spMkLst>
            <pc:docMk/>
            <pc:sldMk cId="1297705782" sldId="334"/>
            <ac:spMk id="9" creationId="{A1AB0251-549F-43C1-AA81-1FB0C56258DB}"/>
          </ac:spMkLst>
        </pc:spChg>
        <pc:spChg chg="add mod">
          <ac:chgData name="Nicholas Scaltrito" userId="S::nicholas@planetark.org::5f89ba4f-46a3-4ba7-ad79-10e5ed4f9ede" providerId="AD" clId="Web-{D6D0A198-571D-7B2A-F320-F69608B81785}" dt="2023-06-28T00:53:10.761" v="585" actId="20577"/>
          <ac:spMkLst>
            <pc:docMk/>
            <pc:sldMk cId="1297705782" sldId="334"/>
            <ac:spMk id="12" creationId="{4A0889FA-DDB7-F291-25F3-FEA06774D276}"/>
          </ac:spMkLst>
        </pc:spChg>
        <pc:picChg chg="add del mod">
          <ac:chgData name="Nicholas Scaltrito" userId="S::nicholas@planetark.org::5f89ba4f-46a3-4ba7-ad79-10e5ed4f9ede" providerId="AD" clId="Web-{D6D0A198-571D-7B2A-F320-F69608B81785}" dt="2023-06-28T00:34:24.871" v="395"/>
          <ac:picMkLst>
            <pc:docMk/>
            <pc:sldMk cId="1297705782" sldId="334"/>
            <ac:picMk id="3" creationId="{853D9F49-7709-5FAC-060B-AF6ABCF819CB}"/>
          </ac:picMkLst>
        </pc:picChg>
        <pc:picChg chg="add del mod">
          <ac:chgData name="Nicholas Scaltrito" userId="S::nicholas@planetark.org::5f89ba4f-46a3-4ba7-ad79-10e5ed4f9ede" providerId="AD" clId="Web-{D6D0A198-571D-7B2A-F320-F69608B81785}" dt="2023-06-28T00:34:42.012" v="400"/>
          <ac:picMkLst>
            <pc:docMk/>
            <pc:sldMk cId="1297705782" sldId="334"/>
            <ac:picMk id="4" creationId="{68F3C29D-4836-6614-9895-D0BD25E3ADBB}"/>
          </ac:picMkLst>
        </pc:picChg>
        <pc:picChg chg="add del mod">
          <ac:chgData name="Nicholas Scaltrito" userId="S::nicholas@planetark.org::5f89ba4f-46a3-4ba7-ad79-10e5ed4f9ede" providerId="AD" clId="Web-{D6D0A198-571D-7B2A-F320-F69608B81785}" dt="2023-06-28T00:34:43.856" v="401"/>
          <ac:picMkLst>
            <pc:docMk/>
            <pc:sldMk cId="1297705782" sldId="334"/>
            <ac:picMk id="5" creationId="{60EE0CDE-69EE-6C1B-10F2-201372DBA9AB}"/>
          </ac:picMkLst>
        </pc:picChg>
        <pc:picChg chg="add del mod">
          <ac:chgData name="Nicholas Scaltrito" userId="S::nicholas@planetark.org::5f89ba4f-46a3-4ba7-ad79-10e5ed4f9ede" providerId="AD" clId="Web-{D6D0A198-571D-7B2A-F320-F69608B81785}" dt="2023-06-28T00:41:43.186" v="428"/>
          <ac:picMkLst>
            <pc:docMk/>
            <pc:sldMk cId="1297705782" sldId="334"/>
            <ac:picMk id="6" creationId="{37286ED1-10CD-E89B-0522-D24F3793F839}"/>
          </ac:picMkLst>
        </pc:picChg>
        <pc:picChg chg="add del mod">
          <ac:chgData name="Nicholas Scaltrito" userId="S::nicholas@planetark.org::5f89ba4f-46a3-4ba7-ad79-10e5ed4f9ede" providerId="AD" clId="Web-{D6D0A198-571D-7B2A-F320-F69608B81785}" dt="2023-06-28T00:43:15.315" v="433"/>
          <ac:picMkLst>
            <pc:docMk/>
            <pc:sldMk cId="1297705782" sldId="334"/>
            <ac:picMk id="7" creationId="{CC9830AD-609E-69E7-FF25-0FA1989D4D29}"/>
          </ac:picMkLst>
        </pc:picChg>
        <pc:picChg chg="add mod">
          <ac:chgData name="Nicholas Scaltrito" userId="S::nicholas@planetark.org::5f89ba4f-46a3-4ba7-ad79-10e5ed4f9ede" providerId="AD" clId="Web-{D6D0A198-571D-7B2A-F320-F69608B81785}" dt="2023-06-28T00:44:59.850" v="439" actId="14100"/>
          <ac:picMkLst>
            <pc:docMk/>
            <pc:sldMk cId="1297705782" sldId="334"/>
            <ac:picMk id="10" creationId="{DE642B7C-9784-6EBC-A9AC-0C860DEAEACD}"/>
          </ac:picMkLst>
        </pc:picChg>
      </pc:sldChg>
      <pc:sldChg chg="addSp delSp modSp add ord replId">
        <pc:chgData name="Nicholas Scaltrito" userId="S::nicholas@planetark.org::5f89ba4f-46a3-4ba7-ad79-10e5ed4f9ede" providerId="AD" clId="Web-{D6D0A198-571D-7B2A-F320-F69608B81785}" dt="2023-06-28T06:26:55.774" v="646" actId="20577"/>
        <pc:sldMkLst>
          <pc:docMk/>
          <pc:sldMk cId="597643781" sldId="335"/>
        </pc:sldMkLst>
        <pc:spChg chg="mod">
          <ac:chgData name="Nicholas Scaltrito" userId="S::nicholas@planetark.org::5f89ba4f-46a3-4ba7-ad79-10e5ed4f9ede" providerId="AD" clId="Web-{D6D0A198-571D-7B2A-F320-F69608B81785}" dt="2023-06-28T06:18:14.085" v="597" actId="14100"/>
          <ac:spMkLst>
            <pc:docMk/>
            <pc:sldMk cId="597643781" sldId="335"/>
            <ac:spMk id="2" creationId="{A28195E1-BBA4-028B-186B-34E96C7FE9E4}"/>
          </ac:spMkLst>
        </pc:spChg>
        <pc:spChg chg="add mod">
          <ac:chgData name="Nicholas Scaltrito" userId="S::nicholas@planetark.org::5f89ba4f-46a3-4ba7-ad79-10e5ed4f9ede" providerId="AD" clId="Web-{D6D0A198-571D-7B2A-F320-F69608B81785}" dt="2023-06-28T06:26:55.774" v="646" actId="20577"/>
          <ac:spMkLst>
            <pc:docMk/>
            <pc:sldMk cId="597643781" sldId="335"/>
            <ac:spMk id="7" creationId="{A211283A-0EA8-CEC6-8126-6F3072E259B7}"/>
          </ac:spMkLst>
        </pc:spChg>
        <pc:spChg chg="mod">
          <ac:chgData name="Nicholas Scaltrito" userId="S::nicholas@planetark.org::5f89ba4f-46a3-4ba7-ad79-10e5ed4f9ede" providerId="AD" clId="Web-{D6D0A198-571D-7B2A-F320-F69608B81785}" dt="2023-06-28T00:53:21.980" v="590" actId="14100"/>
          <ac:spMkLst>
            <pc:docMk/>
            <pc:sldMk cId="597643781" sldId="335"/>
            <ac:spMk id="8" creationId="{39C5CE15-4FB7-F8B3-36D6-BEB7515AA59E}"/>
          </ac:spMkLst>
        </pc:spChg>
        <pc:spChg chg="mod">
          <ac:chgData name="Nicholas Scaltrito" userId="S::nicholas@planetark.org::5f89ba4f-46a3-4ba7-ad79-10e5ed4f9ede" providerId="AD" clId="Web-{D6D0A198-571D-7B2A-F320-F69608B81785}" dt="2023-06-28T06:26:12.522" v="642" actId="20577"/>
          <ac:spMkLst>
            <pc:docMk/>
            <pc:sldMk cId="597643781" sldId="335"/>
            <ac:spMk id="9" creationId="{A1AB0251-549F-43C1-AA81-1FB0C56258DB}"/>
          </ac:spMkLst>
        </pc:spChg>
        <pc:picChg chg="add del">
          <ac:chgData name="Nicholas Scaltrito" userId="S::nicholas@planetark.org::5f89ba4f-46a3-4ba7-ad79-10e5ed4f9ede" providerId="AD" clId="Web-{D6D0A198-571D-7B2A-F320-F69608B81785}" dt="2023-06-28T00:29:40.234" v="377"/>
          <ac:picMkLst>
            <pc:docMk/>
            <pc:sldMk cId="597643781" sldId="335"/>
            <ac:picMk id="4" creationId="{A5BDEFB8-1E4E-D948-EFC8-11260AF005A7}"/>
          </ac:picMkLst>
        </pc:picChg>
        <pc:picChg chg="add mod modCrop">
          <ac:chgData name="Nicholas Scaltrito" userId="S::nicholas@planetark.org::5f89ba4f-46a3-4ba7-ad79-10e5ed4f9ede" providerId="AD" clId="Web-{D6D0A198-571D-7B2A-F320-F69608B81785}" dt="2023-06-28T00:36:17.563" v="412" actId="1076"/>
          <ac:picMkLst>
            <pc:docMk/>
            <pc:sldMk cId="597643781" sldId="335"/>
            <ac:picMk id="5" creationId="{BD306F45-697D-EC88-A8A1-12284E1E2EE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16/09/2024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16/09/2024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16/09/2024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16/09/2024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16/09/2024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16/09/2024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16/09/2024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16/09/2024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16/09/2024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16/09/2024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16/09/2024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GB" smtClean="0"/>
              <a:t>16/09/2024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210710" y="1033302"/>
            <a:ext cx="6897855" cy="2241803"/>
          </a:xfrm>
          <a:custGeom>
            <a:avLst/>
            <a:gdLst/>
            <a:ahLst/>
            <a:cxnLst/>
            <a:rect l="l" t="t" r="r" b="b"/>
            <a:pathLst>
              <a:path w="10346782" h="3362704">
                <a:moveTo>
                  <a:pt x="0" y="0"/>
                </a:moveTo>
                <a:lnTo>
                  <a:pt x="10346782" y="0"/>
                </a:lnTo>
                <a:lnTo>
                  <a:pt x="10346782" y="3362704"/>
                </a:lnTo>
                <a:lnTo>
                  <a:pt x="0" y="3362704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3" name="Group 3"/>
          <p:cNvGrpSpPr/>
          <p:nvPr/>
        </p:nvGrpSpPr>
        <p:grpSpPr>
          <a:xfrm>
            <a:off x="0" y="0"/>
            <a:ext cx="3378686" cy="6858000"/>
            <a:chOff x="0" y="0"/>
            <a:chExt cx="1334790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334790" cy="2709333"/>
            </a:xfrm>
            <a:custGeom>
              <a:avLst/>
              <a:gdLst/>
              <a:ahLst/>
              <a:cxnLst/>
              <a:rect l="l" t="t" r="r" b="b"/>
              <a:pathLst>
                <a:path w="1334790" h="2709333">
                  <a:moveTo>
                    <a:pt x="0" y="0"/>
                  </a:moveTo>
                  <a:lnTo>
                    <a:pt x="1334790" y="0"/>
                  </a:lnTo>
                  <a:lnTo>
                    <a:pt x="1334790" y="2709333"/>
                  </a:lnTo>
                  <a:lnTo>
                    <a:pt x="0" y="2709333"/>
                  </a:lnTo>
                  <a:close/>
                </a:path>
              </a:pathLst>
            </a:custGeom>
            <a:gradFill rotWithShape="1">
              <a:gsLst>
                <a:gs pos="0">
                  <a:srgbClr val="439071">
                    <a:alpha val="100000"/>
                  </a:srgbClr>
                </a:gs>
                <a:gs pos="100000">
                  <a:srgbClr val="2DBC70">
                    <a:alpha val="100000"/>
                  </a:srgbClr>
                </a:gs>
              </a:gsLst>
              <a:lin ang="2700000"/>
            </a:grad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1334790" cy="2747433"/>
            </a:xfrm>
            <a:prstGeom prst="rect">
              <a:avLst/>
            </a:prstGeom>
          </p:spPr>
          <p:txBody>
            <a:bodyPr lIns="33867" tIns="33867" rIns="33867" bIns="3386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773"/>
                </a:lnSpc>
              </a:pPr>
              <a:endParaRPr sz="800"/>
            </a:p>
          </p:txBody>
        </p:sp>
      </p:grpSp>
      <p:sp>
        <p:nvSpPr>
          <p:cNvPr id="8" name="Freeform 8"/>
          <p:cNvSpPr/>
          <p:nvPr/>
        </p:nvSpPr>
        <p:spPr>
          <a:xfrm rot="265690">
            <a:off x="-1617661" y="2836112"/>
            <a:ext cx="5593801" cy="5593801"/>
          </a:xfrm>
          <a:custGeom>
            <a:avLst/>
            <a:gdLst/>
            <a:ahLst/>
            <a:cxnLst/>
            <a:rect l="l" t="t" r="r" b="b"/>
            <a:pathLst>
              <a:path w="8390702" h="8390702">
                <a:moveTo>
                  <a:pt x="0" y="0"/>
                </a:moveTo>
                <a:lnTo>
                  <a:pt x="8390701" y="0"/>
                </a:lnTo>
                <a:lnTo>
                  <a:pt x="8390701" y="8390701"/>
                </a:lnTo>
                <a:lnTo>
                  <a:pt x="0" y="8390701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screen">
              <a:alphaModFix amt="5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10" name="Picture 2" descr="Logo&#10;&#10;Description automatically generated">
            <a:extLst>
              <a:ext uri="{FF2B5EF4-FFF2-40B4-BE49-F238E27FC236}">
                <a16:creationId xmlns:a16="http://schemas.microsoft.com/office/drawing/2014/main" id="{F4F82015-0C20-AC04-6D40-209C0F4902F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3419" y="2975174"/>
            <a:ext cx="5476100" cy="3035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6647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439071">
                <a:alpha val="100000"/>
              </a:srgbClr>
            </a:gs>
            <a:gs pos="100000">
              <a:srgbClr val="2DBC70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85305" y="6090013"/>
            <a:ext cx="12570308" cy="859111"/>
            <a:chOff x="0" y="0"/>
            <a:chExt cx="4966048" cy="33940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66048" cy="339402"/>
            </a:xfrm>
            <a:custGeom>
              <a:avLst/>
              <a:gdLst/>
              <a:ahLst/>
              <a:cxnLst/>
              <a:rect l="l" t="t" r="r" b="b"/>
              <a:pathLst>
                <a:path w="4966048" h="339402">
                  <a:moveTo>
                    <a:pt x="0" y="0"/>
                  </a:moveTo>
                  <a:lnTo>
                    <a:pt x="4966048" y="0"/>
                  </a:lnTo>
                  <a:lnTo>
                    <a:pt x="4966048" y="339402"/>
                  </a:lnTo>
                  <a:lnTo>
                    <a:pt x="0" y="33940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85725"/>
              <a:ext cx="4966048" cy="253677"/>
            </a:xfrm>
            <a:prstGeom prst="rect">
              <a:avLst/>
            </a:prstGeom>
          </p:spPr>
          <p:txBody>
            <a:bodyPr lIns="33867" tIns="33867" rIns="33867" bIns="3386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283"/>
                </a:lnSpc>
              </a:pPr>
              <a:endParaRPr sz="800"/>
            </a:p>
          </p:txBody>
        </p:sp>
      </p:grpSp>
      <p:sp>
        <p:nvSpPr>
          <p:cNvPr id="5" name="Freeform 5"/>
          <p:cNvSpPr/>
          <p:nvPr/>
        </p:nvSpPr>
        <p:spPr>
          <a:xfrm>
            <a:off x="9833773" y="6215194"/>
            <a:ext cx="1672427" cy="543539"/>
          </a:xfrm>
          <a:custGeom>
            <a:avLst/>
            <a:gdLst/>
            <a:ahLst/>
            <a:cxnLst/>
            <a:rect l="l" t="t" r="r" b="b"/>
            <a:pathLst>
              <a:path w="2508641" h="815308">
                <a:moveTo>
                  <a:pt x="0" y="0"/>
                </a:moveTo>
                <a:lnTo>
                  <a:pt x="2508641" y="0"/>
                </a:lnTo>
                <a:lnTo>
                  <a:pt x="2508641" y="815309"/>
                </a:lnTo>
                <a:lnTo>
                  <a:pt x="0" y="81530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685800" y="1430092"/>
            <a:ext cx="4328160" cy="0"/>
          </a:xfrm>
          <a:prstGeom prst="line">
            <a:avLst/>
          </a:prstGeom>
          <a:ln w="6667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685800" y="404788"/>
            <a:ext cx="8262947" cy="7950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6186"/>
              </a:lnSpc>
            </a:pPr>
            <a:r>
              <a:rPr lang="en-US" sz="5300" dirty="0">
                <a:solidFill>
                  <a:srgbClr val="FFFFFF"/>
                </a:solidFill>
                <a:latin typeface="Futura-Bold"/>
              </a:rPr>
              <a:t>Question 8</a:t>
            </a:r>
            <a:endParaRPr lang="en-US" dirty="0"/>
          </a:p>
        </p:txBody>
      </p:sp>
      <p:grpSp>
        <p:nvGrpSpPr>
          <p:cNvPr id="17" name="Group 17"/>
          <p:cNvGrpSpPr/>
          <p:nvPr/>
        </p:nvGrpSpPr>
        <p:grpSpPr>
          <a:xfrm>
            <a:off x="601851" y="1867721"/>
            <a:ext cx="5136901" cy="842279"/>
            <a:chOff x="-33165" y="-81637"/>
            <a:chExt cx="2029393" cy="332752"/>
          </a:xfrm>
        </p:grpSpPr>
        <p:sp>
          <p:nvSpPr>
            <p:cNvPr id="18" name="Freeform 18"/>
            <p:cNvSpPr/>
            <p:nvPr/>
          </p:nvSpPr>
          <p:spPr>
            <a:xfrm>
              <a:off x="-33165" y="-81637"/>
              <a:ext cx="2029393" cy="246013"/>
            </a:xfrm>
            <a:custGeom>
              <a:avLst/>
              <a:gdLst/>
              <a:ahLst/>
              <a:cxnLst/>
              <a:rect l="l" t="t" r="r" b="b"/>
              <a:pathLst>
                <a:path w="1440075" h="251115">
                  <a:moveTo>
                    <a:pt x="0" y="0"/>
                  </a:moveTo>
                  <a:lnTo>
                    <a:pt x="1440075" y="0"/>
                  </a:lnTo>
                  <a:lnTo>
                    <a:pt x="1440075" y="251115"/>
                  </a:lnTo>
                  <a:lnTo>
                    <a:pt x="0" y="251115"/>
                  </a:lnTo>
                  <a:close/>
                </a:path>
              </a:pathLst>
            </a:custGeom>
            <a:solidFill>
              <a:srgbClr val="00A7E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85725"/>
              <a:ext cx="1440075" cy="165390"/>
            </a:xfrm>
            <a:prstGeom prst="rect">
              <a:avLst/>
            </a:prstGeom>
          </p:spPr>
          <p:txBody>
            <a:bodyPr lIns="33867" tIns="33867" rIns="33867" bIns="3386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1283"/>
                </a:lnSpc>
              </a:pPr>
              <a:endParaRPr sz="800"/>
            </a:p>
          </p:txBody>
        </p:sp>
      </p:grpSp>
      <p:sp>
        <p:nvSpPr>
          <p:cNvPr id="20" name="TextBox 20"/>
          <p:cNvSpPr txBox="1"/>
          <p:nvPr/>
        </p:nvSpPr>
        <p:spPr>
          <a:xfrm>
            <a:off x="714212" y="1871164"/>
            <a:ext cx="5269930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solidFill>
                  <a:schemeClr val="bg1"/>
                </a:solidFill>
                <a:latin typeface="Futura-Bold"/>
              </a:rPr>
              <a:t>Over 52% of the clothing sold in Australia is made of what material?</a:t>
            </a:r>
          </a:p>
        </p:txBody>
      </p:sp>
      <p:sp>
        <p:nvSpPr>
          <p:cNvPr id="23" name="TextBox 21">
            <a:extLst>
              <a:ext uri="{FF2B5EF4-FFF2-40B4-BE49-F238E27FC236}">
                <a16:creationId xmlns:a16="http://schemas.microsoft.com/office/drawing/2014/main" id="{EE177CAB-B4FA-30DF-8066-53F1921E40A0}"/>
              </a:ext>
            </a:extLst>
          </p:cNvPr>
          <p:cNvSpPr txBox="1"/>
          <p:nvPr/>
        </p:nvSpPr>
        <p:spPr>
          <a:xfrm>
            <a:off x="685800" y="2819987"/>
            <a:ext cx="5780109" cy="21544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en-US" sz="2000" spc="75" dirty="0">
                <a:solidFill>
                  <a:srgbClr val="FBF6F1"/>
                </a:solidFill>
                <a:latin typeface="Montserrat Bold"/>
              </a:rPr>
              <a:t>A) Polyester</a:t>
            </a:r>
            <a:endParaRPr lang="en-US" sz="2000" spc="75" dirty="0">
              <a:solidFill>
                <a:srgbClr val="FBF6F1"/>
              </a:solidFill>
              <a:latin typeface="Montserrat Bold"/>
              <a:ea typeface="Calibri" panose="020F0502020204030204"/>
              <a:cs typeface="Calibri" panose="020F0502020204030204"/>
            </a:endParaRPr>
          </a:p>
          <a:p>
            <a:pPr>
              <a:spcBef>
                <a:spcPct val="0"/>
              </a:spcBef>
            </a:pPr>
            <a:endParaRPr lang="en-US" sz="2000" spc="75" dirty="0">
              <a:solidFill>
                <a:srgbClr val="FBF6F1"/>
              </a:solidFill>
              <a:latin typeface="Montserrat Bold"/>
            </a:endParaRPr>
          </a:p>
          <a:p>
            <a:pPr>
              <a:spcBef>
                <a:spcPct val="0"/>
              </a:spcBef>
            </a:pPr>
            <a:r>
              <a:rPr lang="en-US" sz="2000" spc="75" dirty="0">
                <a:solidFill>
                  <a:srgbClr val="FBF6F1"/>
                </a:solidFill>
                <a:latin typeface="Montserrat Bold"/>
              </a:rPr>
              <a:t>B) Wool</a:t>
            </a:r>
          </a:p>
          <a:p>
            <a:pPr>
              <a:spcBef>
                <a:spcPct val="0"/>
              </a:spcBef>
            </a:pPr>
            <a:endParaRPr lang="en-US" sz="2000" spc="75" dirty="0">
              <a:solidFill>
                <a:srgbClr val="FBF6F1"/>
              </a:solidFill>
              <a:latin typeface="Montserrat Bold"/>
            </a:endParaRPr>
          </a:p>
          <a:p>
            <a:pPr>
              <a:spcBef>
                <a:spcPct val="0"/>
              </a:spcBef>
            </a:pPr>
            <a:r>
              <a:rPr lang="en-US" sz="2000" spc="75" dirty="0">
                <a:solidFill>
                  <a:srgbClr val="FBF6F1"/>
                </a:solidFill>
                <a:latin typeface="Montserrat Bold"/>
              </a:rPr>
              <a:t>C) Cotton</a:t>
            </a:r>
          </a:p>
          <a:p>
            <a:pPr>
              <a:spcBef>
                <a:spcPct val="0"/>
              </a:spcBef>
            </a:pPr>
            <a:endParaRPr lang="en-US" sz="2000" spc="75" dirty="0">
              <a:solidFill>
                <a:srgbClr val="FBF6F1"/>
              </a:solidFill>
              <a:latin typeface="Montserrat Bold"/>
            </a:endParaRPr>
          </a:p>
          <a:p>
            <a:pPr>
              <a:spcBef>
                <a:spcPct val="0"/>
              </a:spcBef>
            </a:pPr>
            <a:r>
              <a:rPr lang="en-US" sz="2000" spc="75" dirty="0">
                <a:solidFill>
                  <a:srgbClr val="FBF6F1"/>
                </a:solidFill>
                <a:latin typeface="Montserrat Bold"/>
              </a:rPr>
              <a:t>D) Bamboo </a:t>
            </a:r>
            <a:r>
              <a:rPr lang="en-US" sz="2000" spc="75" dirty="0" err="1">
                <a:solidFill>
                  <a:srgbClr val="FBF6F1"/>
                </a:solidFill>
                <a:latin typeface="Montserrat Bold"/>
              </a:rPr>
              <a:t>fibre</a:t>
            </a:r>
          </a:p>
        </p:txBody>
      </p:sp>
      <p:pic>
        <p:nvPicPr>
          <p:cNvPr id="6" name="Picture 5" descr="A person sewing on a sewing machine&#10;&#10;Description automatically generated">
            <a:extLst>
              <a:ext uri="{FF2B5EF4-FFF2-40B4-BE49-F238E27FC236}">
                <a16:creationId xmlns:a16="http://schemas.microsoft.com/office/drawing/2014/main" id="{01761697-514D-7BA0-491F-877D5F54E4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6619" y="1712704"/>
            <a:ext cx="570206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498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439071">
                <a:alpha val="100000"/>
              </a:srgbClr>
            </a:gs>
            <a:gs pos="100000">
              <a:srgbClr val="2DBC70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85305" y="6090013"/>
            <a:ext cx="12570308" cy="859111"/>
            <a:chOff x="0" y="0"/>
            <a:chExt cx="4966048" cy="33940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66048" cy="339402"/>
            </a:xfrm>
            <a:custGeom>
              <a:avLst/>
              <a:gdLst/>
              <a:ahLst/>
              <a:cxnLst/>
              <a:rect l="l" t="t" r="r" b="b"/>
              <a:pathLst>
                <a:path w="4966048" h="339402">
                  <a:moveTo>
                    <a:pt x="0" y="0"/>
                  </a:moveTo>
                  <a:lnTo>
                    <a:pt x="4966048" y="0"/>
                  </a:lnTo>
                  <a:lnTo>
                    <a:pt x="4966048" y="339402"/>
                  </a:lnTo>
                  <a:lnTo>
                    <a:pt x="0" y="33940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85725"/>
              <a:ext cx="4966048" cy="253677"/>
            </a:xfrm>
            <a:prstGeom prst="rect">
              <a:avLst/>
            </a:prstGeom>
          </p:spPr>
          <p:txBody>
            <a:bodyPr lIns="33867" tIns="33867" rIns="33867" bIns="3386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283"/>
                </a:lnSpc>
              </a:pPr>
              <a:endParaRPr sz="800"/>
            </a:p>
          </p:txBody>
        </p:sp>
      </p:grpSp>
      <p:sp>
        <p:nvSpPr>
          <p:cNvPr id="5" name="Freeform 5"/>
          <p:cNvSpPr/>
          <p:nvPr/>
        </p:nvSpPr>
        <p:spPr>
          <a:xfrm>
            <a:off x="9833773" y="6215194"/>
            <a:ext cx="1672427" cy="543539"/>
          </a:xfrm>
          <a:custGeom>
            <a:avLst/>
            <a:gdLst/>
            <a:ahLst/>
            <a:cxnLst/>
            <a:rect l="l" t="t" r="r" b="b"/>
            <a:pathLst>
              <a:path w="2508641" h="815308">
                <a:moveTo>
                  <a:pt x="0" y="0"/>
                </a:moveTo>
                <a:lnTo>
                  <a:pt x="2508641" y="0"/>
                </a:lnTo>
                <a:lnTo>
                  <a:pt x="2508641" y="815309"/>
                </a:lnTo>
                <a:lnTo>
                  <a:pt x="0" y="81530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685800" y="1430092"/>
            <a:ext cx="4328160" cy="0"/>
          </a:xfrm>
          <a:prstGeom prst="line">
            <a:avLst/>
          </a:prstGeom>
          <a:ln w="6667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685800" y="404788"/>
            <a:ext cx="8262947" cy="7950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6186"/>
              </a:lnSpc>
            </a:pPr>
            <a:r>
              <a:rPr lang="en-US" sz="5300" dirty="0">
                <a:solidFill>
                  <a:srgbClr val="FFFFFF"/>
                </a:solidFill>
                <a:latin typeface="Futura-Bold"/>
              </a:rPr>
              <a:t>Question 9</a:t>
            </a:r>
            <a:endParaRPr lang="en-US" dirty="0"/>
          </a:p>
        </p:txBody>
      </p:sp>
      <p:grpSp>
        <p:nvGrpSpPr>
          <p:cNvPr id="17" name="Group 17"/>
          <p:cNvGrpSpPr/>
          <p:nvPr/>
        </p:nvGrpSpPr>
        <p:grpSpPr>
          <a:xfrm>
            <a:off x="595394" y="1867721"/>
            <a:ext cx="5001292" cy="939145"/>
            <a:chOff x="-35716" y="-81637"/>
            <a:chExt cx="1975819" cy="371020"/>
          </a:xfrm>
        </p:grpSpPr>
        <p:sp>
          <p:nvSpPr>
            <p:cNvPr id="18" name="Freeform 18"/>
            <p:cNvSpPr/>
            <p:nvPr/>
          </p:nvSpPr>
          <p:spPr>
            <a:xfrm>
              <a:off x="-35716" y="-81637"/>
              <a:ext cx="1975819" cy="371020"/>
            </a:xfrm>
            <a:custGeom>
              <a:avLst/>
              <a:gdLst/>
              <a:ahLst/>
              <a:cxnLst/>
              <a:rect l="l" t="t" r="r" b="b"/>
              <a:pathLst>
                <a:path w="1440075" h="251115">
                  <a:moveTo>
                    <a:pt x="0" y="0"/>
                  </a:moveTo>
                  <a:lnTo>
                    <a:pt x="1440075" y="0"/>
                  </a:lnTo>
                  <a:lnTo>
                    <a:pt x="1440075" y="251115"/>
                  </a:lnTo>
                  <a:lnTo>
                    <a:pt x="0" y="251115"/>
                  </a:lnTo>
                  <a:close/>
                </a:path>
              </a:pathLst>
            </a:custGeom>
            <a:solidFill>
              <a:srgbClr val="00A7E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85725"/>
              <a:ext cx="1440075" cy="165390"/>
            </a:xfrm>
            <a:prstGeom prst="rect">
              <a:avLst/>
            </a:prstGeom>
          </p:spPr>
          <p:txBody>
            <a:bodyPr lIns="33867" tIns="33867" rIns="33867" bIns="3386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1283"/>
                </a:lnSpc>
              </a:pPr>
              <a:endParaRPr sz="800"/>
            </a:p>
          </p:txBody>
        </p:sp>
      </p:grpSp>
      <p:sp>
        <p:nvSpPr>
          <p:cNvPr id="20" name="TextBox 20"/>
          <p:cNvSpPr txBox="1"/>
          <p:nvPr/>
        </p:nvSpPr>
        <p:spPr>
          <a:xfrm>
            <a:off x="694840" y="1871164"/>
            <a:ext cx="4721031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solidFill>
                  <a:schemeClr val="bg1"/>
                </a:solidFill>
                <a:latin typeface="Futura-Bold"/>
              </a:rPr>
              <a:t>What naturally occurring resource is used to create plastic for bottles, packaging, and bags?</a:t>
            </a:r>
            <a:endParaRPr lang="en-US" sz="2000">
              <a:solidFill>
                <a:schemeClr val="bg1"/>
              </a:solidFill>
              <a:ea typeface="Calibri"/>
              <a:cs typeface="Calibri"/>
            </a:endParaRPr>
          </a:p>
        </p:txBody>
      </p:sp>
      <p:sp>
        <p:nvSpPr>
          <p:cNvPr id="23" name="TextBox 21">
            <a:extLst>
              <a:ext uri="{FF2B5EF4-FFF2-40B4-BE49-F238E27FC236}">
                <a16:creationId xmlns:a16="http://schemas.microsoft.com/office/drawing/2014/main" id="{3794136D-83DA-7FB4-522D-1089CDC43206}"/>
              </a:ext>
            </a:extLst>
          </p:cNvPr>
          <p:cNvSpPr txBox="1"/>
          <p:nvPr/>
        </p:nvSpPr>
        <p:spPr>
          <a:xfrm>
            <a:off x="685799" y="3259106"/>
            <a:ext cx="4695229" cy="24622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en-US" sz="2000" spc="75" dirty="0">
                <a:solidFill>
                  <a:srgbClr val="FBF6F1"/>
                </a:solidFill>
                <a:latin typeface="Montserrat Bold"/>
              </a:rPr>
              <a:t>A) Silica</a:t>
            </a:r>
            <a:endParaRPr lang="en-US" sz="2000" spc="75" dirty="0">
              <a:solidFill>
                <a:srgbClr val="FBF6F1"/>
              </a:solidFill>
              <a:latin typeface="Montserrat Bold"/>
              <a:ea typeface="Calibri" panose="020F0502020204030204"/>
              <a:cs typeface="Calibri" panose="020F0502020204030204"/>
            </a:endParaRPr>
          </a:p>
          <a:p>
            <a:pPr>
              <a:spcBef>
                <a:spcPct val="0"/>
              </a:spcBef>
            </a:pPr>
            <a:endParaRPr lang="en-US" sz="2000" spc="75" dirty="0">
              <a:solidFill>
                <a:srgbClr val="FBF6F1"/>
              </a:solidFill>
              <a:latin typeface="Montserrat Bold"/>
            </a:endParaRPr>
          </a:p>
          <a:p>
            <a:pPr>
              <a:spcBef>
                <a:spcPct val="0"/>
              </a:spcBef>
            </a:pPr>
            <a:r>
              <a:rPr lang="en-US" sz="2000" spc="75" dirty="0">
                <a:solidFill>
                  <a:srgbClr val="FBF6F1"/>
                </a:solidFill>
                <a:latin typeface="Montserrat Bold"/>
              </a:rPr>
              <a:t>B) Tree sap</a:t>
            </a:r>
          </a:p>
          <a:p>
            <a:pPr>
              <a:spcBef>
                <a:spcPct val="0"/>
              </a:spcBef>
            </a:pPr>
            <a:endParaRPr lang="en-US" sz="2000" spc="75" dirty="0">
              <a:solidFill>
                <a:srgbClr val="FBF6F1"/>
              </a:solidFill>
              <a:latin typeface="Montserrat Bold"/>
            </a:endParaRPr>
          </a:p>
          <a:p>
            <a:pPr>
              <a:spcBef>
                <a:spcPct val="0"/>
              </a:spcBef>
            </a:pPr>
            <a:r>
              <a:rPr lang="en-US" sz="2000" spc="75" dirty="0">
                <a:solidFill>
                  <a:srgbClr val="FBF6F1"/>
                </a:solidFill>
                <a:latin typeface="Montserrat Bold"/>
              </a:rPr>
              <a:t>C) Crude oil</a:t>
            </a:r>
          </a:p>
          <a:p>
            <a:pPr>
              <a:spcBef>
                <a:spcPct val="0"/>
              </a:spcBef>
            </a:pPr>
            <a:endParaRPr lang="en-US" sz="2000" spc="75" dirty="0">
              <a:solidFill>
                <a:srgbClr val="FBF6F1"/>
              </a:solidFill>
              <a:latin typeface="Montserrat Bold"/>
            </a:endParaRPr>
          </a:p>
          <a:p>
            <a:pPr>
              <a:spcBef>
                <a:spcPct val="0"/>
              </a:spcBef>
            </a:pPr>
            <a:r>
              <a:rPr lang="en-US" sz="2000" spc="75" dirty="0">
                <a:solidFill>
                  <a:srgbClr val="FBF6F1"/>
                </a:solidFill>
                <a:latin typeface="Montserrat Bold"/>
              </a:rPr>
              <a:t>D) It is not made from naturally occurring resources</a:t>
            </a:r>
          </a:p>
        </p:txBody>
      </p:sp>
      <p:pic>
        <p:nvPicPr>
          <p:cNvPr id="9" name="Picture 3" descr="A picture containing bag, items, plastic, open&#10;&#10;Description automatically generated">
            <a:extLst>
              <a:ext uri="{FF2B5EF4-FFF2-40B4-BE49-F238E27FC236}">
                <a16:creationId xmlns:a16="http://schemas.microsoft.com/office/drawing/2014/main" id="{6B0504FA-FD01-1C93-C888-BF9D19D062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34"/>
          <a:stretch/>
        </p:blipFill>
        <p:spPr>
          <a:xfrm>
            <a:off x="6252027" y="1495724"/>
            <a:ext cx="5402106" cy="4228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1295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439071">
                <a:alpha val="100000"/>
              </a:srgbClr>
            </a:gs>
            <a:gs pos="100000">
              <a:srgbClr val="2DBC70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85305" y="6090013"/>
            <a:ext cx="12570308" cy="859111"/>
            <a:chOff x="0" y="0"/>
            <a:chExt cx="4966048" cy="33940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66048" cy="339402"/>
            </a:xfrm>
            <a:custGeom>
              <a:avLst/>
              <a:gdLst/>
              <a:ahLst/>
              <a:cxnLst/>
              <a:rect l="l" t="t" r="r" b="b"/>
              <a:pathLst>
                <a:path w="4966048" h="339402">
                  <a:moveTo>
                    <a:pt x="0" y="0"/>
                  </a:moveTo>
                  <a:lnTo>
                    <a:pt x="4966048" y="0"/>
                  </a:lnTo>
                  <a:lnTo>
                    <a:pt x="4966048" y="339402"/>
                  </a:lnTo>
                  <a:lnTo>
                    <a:pt x="0" y="33940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85725"/>
              <a:ext cx="4966048" cy="253677"/>
            </a:xfrm>
            <a:prstGeom prst="rect">
              <a:avLst/>
            </a:prstGeom>
          </p:spPr>
          <p:txBody>
            <a:bodyPr lIns="33867" tIns="33867" rIns="33867" bIns="3386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283"/>
                </a:lnSpc>
              </a:pPr>
              <a:endParaRPr sz="800"/>
            </a:p>
          </p:txBody>
        </p:sp>
      </p:grpSp>
      <p:sp>
        <p:nvSpPr>
          <p:cNvPr id="5" name="Freeform 5"/>
          <p:cNvSpPr/>
          <p:nvPr/>
        </p:nvSpPr>
        <p:spPr>
          <a:xfrm>
            <a:off x="9833773" y="6215194"/>
            <a:ext cx="1672427" cy="543539"/>
          </a:xfrm>
          <a:custGeom>
            <a:avLst/>
            <a:gdLst/>
            <a:ahLst/>
            <a:cxnLst/>
            <a:rect l="l" t="t" r="r" b="b"/>
            <a:pathLst>
              <a:path w="2508641" h="815308">
                <a:moveTo>
                  <a:pt x="0" y="0"/>
                </a:moveTo>
                <a:lnTo>
                  <a:pt x="2508641" y="0"/>
                </a:lnTo>
                <a:lnTo>
                  <a:pt x="2508641" y="815309"/>
                </a:lnTo>
                <a:lnTo>
                  <a:pt x="0" y="81530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685800" y="1430092"/>
            <a:ext cx="4328160" cy="0"/>
          </a:xfrm>
          <a:prstGeom prst="line">
            <a:avLst/>
          </a:prstGeom>
          <a:ln w="6667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685800" y="404788"/>
            <a:ext cx="8262947" cy="7950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6186"/>
              </a:lnSpc>
            </a:pPr>
            <a:r>
              <a:rPr lang="en-US" sz="5300" dirty="0">
                <a:solidFill>
                  <a:srgbClr val="FFFFFF"/>
                </a:solidFill>
                <a:latin typeface="Futura-Bold"/>
              </a:rPr>
              <a:t>Question 10</a:t>
            </a:r>
            <a:endParaRPr lang="en-US" dirty="0"/>
          </a:p>
        </p:txBody>
      </p:sp>
      <p:grpSp>
        <p:nvGrpSpPr>
          <p:cNvPr id="17" name="Group 17"/>
          <p:cNvGrpSpPr/>
          <p:nvPr/>
        </p:nvGrpSpPr>
        <p:grpSpPr>
          <a:xfrm>
            <a:off x="698715" y="1867720"/>
            <a:ext cx="4794647" cy="622721"/>
            <a:chOff x="0" y="0"/>
            <a:chExt cx="1440075" cy="251115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440075" cy="251115"/>
            </a:xfrm>
            <a:custGeom>
              <a:avLst/>
              <a:gdLst/>
              <a:ahLst/>
              <a:cxnLst/>
              <a:rect l="l" t="t" r="r" b="b"/>
              <a:pathLst>
                <a:path w="1440075" h="251115">
                  <a:moveTo>
                    <a:pt x="0" y="0"/>
                  </a:moveTo>
                  <a:lnTo>
                    <a:pt x="1440075" y="0"/>
                  </a:lnTo>
                  <a:lnTo>
                    <a:pt x="1440075" y="251115"/>
                  </a:lnTo>
                  <a:lnTo>
                    <a:pt x="0" y="251115"/>
                  </a:lnTo>
                  <a:close/>
                </a:path>
              </a:pathLst>
            </a:custGeom>
            <a:solidFill>
              <a:srgbClr val="00A7E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85725"/>
              <a:ext cx="1440075" cy="165390"/>
            </a:xfrm>
            <a:prstGeom prst="rect">
              <a:avLst/>
            </a:prstGeom>
          </p:spPr>
          <p:txBody>
            <a:bodyPr lIns="33867" tIns="33867" rIns="33867" bIns="3386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1283"/>
                </a:lnSpc>
              </a:pPr>
              <a:endParaRPr sz="800"/>
            </a:p>
          </p:txBody>
        </p:sp>
      </p:grpSp>
      <p:sp>
        <p:nvSpPr>
          <p:cNvPr id="20" name="TextBox 20"/>
          <p:cNvSpPr txBox="1"/>
          <p:nvPr/>
        </p:nvSpPr>
        <p:spPr>
          <a:xfrm>
            <a:off x="714212" y="1871164"/>
            <a:ext cx="5386167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spc="235" dirty="0">
                <a:solidFill>
                  <a:srgbClr val="FFFFFF"/>
                </a:solidFill>
                <a:latin typeface="Futura-Bold"/>
              </a:rPr>
              <a:t>What is the most abundant metal on Earth?</a:t>
            </a:r>
          </a:p>
        </p:txBody>
      </p:sp>
      <p:sp>
        <p:nvSpPr>
          <p:cNvPr id="23" name="TextBox 21">
            <a:extLst>
              <a:ext uri="{FF2B5EF4-FFF2-40B4-BE49-F238E27FC236}">
                <a16:creationId xmlns:a16="http://schemas.microsoft.com/office/drawing/2014/main" id="{B532EF18-8F99-4556-7617-E0622B6DC9DC}"/>
              </a:ext>
            </a:extLst>
          </p:cNvPr>
          <p:cNvSpPr txBox="1"/>
          <p:nvPr/>
        </p:nvSpPr>
        <p:spPr>
          <a:xfrm>
            <a:off x="685800" y="2819987"/>
            <a:ext cx="5780109" cy="21544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en-US" sz="2000" spc="75" dirty="0">
                <a:solidFill>
                  <a:srgbClr val="FBF6F1"/>
                </a:solidFill>
                <a:latin typeface="Montserrat Bold"/>
              </a:rPr>
              <a:t>A) </a:t>
            </a:r>
            <a:r>
              <a:rPr lang="en-US" sz="2000" spc="75" dirty="0" err="1">
                <a:solidFill>
                  <a:srgbClr val="FBF6F1"/>
                </a:solidFill>
                <a:latin typeface="Montserrat Bold"/>
              </a:rPr>
              <a:t>Aluminium</a:t>
            </a:r>
            <a:endParaRPr lang="en-US" sz="2000" spc="75" dirty="0" err="1">
              <a:solidFill>
                <a:srgbClr val="FBF6F1"/>
              </a:solidFill>
              <a:latin typeface="Montserrat Bold"/>
              <a:ea typeface="Calibri" panose="020F0502020204030204"/>
              <a:cs typeface="Calibri" panose="020F0502020204030204"/>
            </a:endParaRPr>
          </a:p>
          <a:p>
            <a:pPr>
              <a:spcBef>
                <a:spcPct val="0"/>
              </a:spcBef>
            </a:pPr>
            <a:endParaRPr lang="en-US" sz="2000" spc="75" dirty="0">
              <a:solidFill>
                <a:srgbClr val="FBF6F1"/>
              </a:solidFill>
              <a:latin typeface="Montserrat Bold"/>
            </a:endParaRPr>
          </a:p>
          <a:p>
            <a:pPr>
              <a:spcBef>
                <a:spcPct val="0"/>
              </a:spcBef>
            </a:pPr>
            <a:r>
              <a:rPr lang="en-US" sz="2000" spc="75" dirty="0">
                <a:solidFill>
                  <a:srgbClr val="FBF6F1"/>
                </a:solidFill>
                <a:latin typeface="Montserrat Bold"/>
              </a:rPr>
              <a:t>B) Cobalt</a:t>
            </a:r>
          </a:p>
          <a:p>
            <a:pPr>
              <a:spcBef>
                <a:spcPct val="0"/>
              </a:spcBef>
            </a:pPr>
            <a:endParaRPr lang="en-US" sz="2000" spc="75" dirty="0">
              <a:solidFill>
                <a:srgbClr val="FBF6F1"/>
              </a:solidFill>
              <a:latin typeface="Montserrat Bold"/>
            </a:endParaRPr>
          </a:p>
          <a:p>
            <a:pPr>
              <a:spcBef>
                <a:spcPct val="0"/>
              </a:spcBef>
            </a:pPr>
            <a:r>
              <a:rPr lang="en-US" sz="2000" spc="75" dirty="0">
                <a:solidFill>
                  <a:srgbClr val="FBF6F1"/>
                </a:solidFill>
                <a:latin typeface="Montserrat Bold"/>
              </a:rPr>
              <a:t>C) Copper</a:t>
            </a:r>
          </a:p>
          <a:p>
            <a:pPr>
              <a:spcBef>
                <a:spcPct val="0"/>
              </a:spcBef>
            </a:pPr>
            <a:endParaRPr lang="en-US" sz="2000" spc="75" dirty="0">
              <a:solidFill>
                <a:srgbClr val="FBF6F1"/>
              </a:solidFill>
              <a:latin typeface="Montserrat Bold"/>
            </a:endParaRPr>
          </a:p>
          <a:p>
            <a:pPr>
              <a:spcBef>
                <a:spcPct val="0"/>
              </a:spcBef>
            </a:pPr>
            <a:r>
              <a:rPr lang="en-US" sz="2000" spc="75" dirty="0">
                <a:solidFill>
                  <a:srgbClr val="FBF6F1"/>
                </a:solidFill>
                <a:latin typeface="Montserrat Bold"/>
              </a:rPr>
              <a:t>D) Iron</a:t>
            </a:r>
          </a:p>
        </p:txBody>
      </p:sp>
      <p:pic>
        <p:nvPicPr>
          <p:cNvPr id="6" name="Picture 5" descr="A large machine in a dirt field&#10;&#10;Description automatically generated">
            <a:extLst>
              <a:ext uri="{FF2B5EF4-FFF2-40B4-BE49-F238E27FC236}">
                <a16:creationId xmlns:a16="http://schemas.microsoft.com/office/drawing/2014/main" id="{635B0E67-A63B-659F-7460-A4DC00985BD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6178" y="1712404"/>
            <a:ext cx="6096000" cy="4063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0369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0" y="0"/>
            <a:ext cx="3378686" cy="6858000"/>
            <a:chOff x="0" y="0"/>
            <a:chExt cx="1334790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334790" cy="2709333"/>
            </a:xfrm>
            <a:custGeom>
              <a:avLst/>
              <a:gdLst/>
              <a:ahLst/>
              <a:cxnLst/>
              <a:rect l="l" t="t" r="r" b="b"/>
              <a:pathLst>
                <a:path w="1334790" h="2709333">
                  <a:moveTo>
                    <a:pt x="0" y="0"/>
                  </a:moveTo>
                  <a:lnTo>
                    <a:pt x="1334790" y="0"/>
                  </a:lnTo>
                  <a:lnTo>
                    <a:pt x="1334790" y="2709333"/>
                  </a:lnTo>
                  <a:lnTo>
                    <a:pt x="0" y="2709333"/>
                  </a:lnTo>
                  <a:close/>
                </a:path>
              </a:pathLst>
            </a:custGeom>
            <a:gradFill rotWithShape="1">
              <a:gsLst>
                <a:gs pos="0">
                  <a:srgbClr val="439071">
                    <a:alpha val="100000"/>
                  </a:srgbClr>
                </a:gs>
                <a:gs pos="100000">
                  <a:srgbClr val="2DBC70">
                    <a:alpha val="100000"/>
                  </a:srgbClr>
                </a:gs>
              </a:gsLst>
              <a:lin ang="2700000"/>
            </a:grad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1334790" cy="2747433"/>
            </a:xfrm>
            <a:prstGeom prst="rect">
              <a:avLst/>
            </a:prstGeom>
          </p:spPr>
          <p:txBody>
            <a:bodyPr lIns="33867" tIns="33867" rIns="33867" bIns="3386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773"/>
                </a:lnSpc>
              </a:pPr>
              <a:endParaRPr sz="800"/>
            </a:p>
          </p:txBody>
        </p:sp>
      </p:grpSp>
      <p:sp>
        <p:nvSpPr>
          <p:cNvPr id="8" name="Freeform 8"/>
          <p:cNvSpPr/>
          <p:nvPr/>
        </p:nvSpPr>
        <p:spPr>
          <a:xfrm rot="265690">
            <a:off x="-1617661" y="2836112"/>
            <a:ext cx="5593801" cy="5593801"/>
          </a:xfrm>
          <a:custGeom>
            <a:avLst/>
            <a:gdLst/>
            <a:ahLst/>
            <a:cxnLst/>
            <a:rect l="l" t="t" r="r" b="b"/>
            <a:pathLst>
              <a:path w="8390702" h="8390702">
                <a:moveTo>
                  <a:pt x="0" y="0"/>
                </a:moveTo>
                <a:lnTo>
                  <a:pt x="8390701" y="0"/>
                </a:lnTo>
                <a:lnTo>
                  <a:pt x="8390701" y="8390701"/>
                </a:lnTo>
                <a:lnTo>
                  <a:pt x="0" y="8390701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alphaModFix amt="5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6" name="Picture 2" descr="Logo">
            <a:extLst>
              <a:ext uri="{FF2B5EF4-FFF2-40B4-BE49-F238E27FC236}">
                <a16:creationId xmlns:a16="http://schemas.microsoft.com/office/drawing/2014/main" id="{21B13209-349E-F976-077F-7B76C65B4CE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5209" y="631415"/>
            <a:ext cx="5906855" cy="329931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4C070E2-A044-2B15-2B94-CD8F7ADA95FA}"/>
              </a:ext>
            </a:extLst>
          </p:cNvPr>
          <p:cNvSpPr txBox="1"/>
          <p:nvPr/>
        </p:nvSpPr>
        <p:spPr>
          <a:xfrm>
            <a:off x="6531307" y="3542700"/>
            <a:ext cx="2534971" cy="707886"/>
          </a:xfrm>
          <a:prstGeom prst="rect">
            <a:avLst/>
          </a:prstGeom>
          <a:solidFill>
            <a:srgbClr val="00BC70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cs typeface="Calibri"/>
              </a:rPr>
              <a:t>COMPLETE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A6B229F-6BAF-422E-9F21-9E04347C9803}"/>
              </a:ext>
            </a:extLst>
          </p:cNvPr>
          <p:cNvSpPr txBox="1"/>
          <p:nvPr/>
        </p:nvSpPr>
        <p:spPr>
          <a:xfrm>
            <a:off x="4515995" y="4870761"/>
            <a:ext cx="6199834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 dirty="0">
                <a:solidFill>
                  <a:srgbClr val="00B0F0"/>
                </a:solidFill>
                <a:latin typeface="Montserrat Bold"/>
                <a:cs typeface="Calibri"/>
              </a:rPr>
              <a:t>Take a break, grab a drink, answers coming soon</a:t>
            </a:r>
            <a:endParaRPr lang="en-US" sz="2800">
              <a:solidFill>
                <a:srgbClr val="00B0F0"/>
              </a:solidFill>
              <a:latin typeface="Montserrat Bold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550578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0" y="0"/>
            <a:ext cx="3378686" cy="6858000"/>
            <a:chOff x="0" y="0"/>
            <a:chExt cx="1334790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334790" cy="2709333"/>
            </a:xfrm>
            <a:custGeom>
              <a:avLst/>
              <a:gdLst/>
              <a:ahLst/>
              <a:cxnLst/>
              <a:rect l="l" t="t" r="r" b="b"/>
              <a:pathLst>
                <a:path w="1334790" h="2709333">
                  <a:moveTo>
                    <a:pt x="0" y="0"/>
                  </a:moveTo>
                  <a:lnTo>
                    <a:pt x="1334790" y="0"/>
                  </a:lnTo>
                  <a:lnTo>
                    <a:pt x="1334790" y="2709333"/>
                  </a:lnTo>
                  <a:lnTo>
                    <a:pt x="0" y="2709333"/>
                  </a:lnTo>
                  <a:close/>
                </a:path>
              </a:pathLst>
            </a:custGeom>
            <a:gradFill rotWithShape="1">
              <a:gsLst>
                <a:gs pos="0">
                  <a:srgbClr val="439071">
                    <a:alpha val="100000"/>
                  </a:srgbClr>
                </a:gs>
                <a:gs pos="100000">
                  <a:srgbClr val="2DBC70">
                    <a:alpha val="100000"/>
                  </a:srgbClr>
                </a:gs>
              </a:gsLst>
              <a:lin ang="2700000"/>
            </a:grad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1334790" cy="2747433"/>
            </a:xfrm>
            <a:prstGeom prst="rect">
              <a:avLst/>
            </a:prstGeom>
          </p:spPr>
          <p:txBody>
            <a:bodyPr lIns="33867" tIns="33867" rIns="33867" bIns="3386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773"/>
                </a:lnSpc>
              </a:pPr>
              <a:endParaRPr sz="800"/>
            </a:p>
          </p:txBody>
        </p:sp>
      </p:grpSp>
      <p:sp>
        <p:nvSpPr>
          <p:cNvPr id="8" name="Freeform 8"/>
          <p:cNvSpPr/>
          <p:nvPr/>
        </p:nvSpPr>
        <p:spPr>
          <a:xfrm rot="265690">
            <a:off x="-1617661" y="2836112"/>
            <a:ext cx="5593801" cy="5593801"/>
          </a:xfrm>
          <a:custGeom>
            <a:avLst/>
            <a:gdLst/>
            <a:ahLst/>
            <a:cxnLst/>
            <a:rect l="l" t="t" r="r" b="b"/>
            <a:pathLst>
              <a:path w="8390702" h="8390702">
                <a:moveTo>
                  <a:pt x="0" y="0"/>
                </a:moveTo>
                <a:lnTo>
                  <a:pt x="8390701" y="0"/>
                </a:lnTo>
                <a:lnTo>
                  <a:pt x="8390701" y="8390701"/>
                </a:lnTo>
                <a:lnTo>
                  <a:pt x="0" y="8390701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alphaModFix amt="5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7" name="Picture 2" descr="Logo">
            <a:extLst>
              <a:ext uri="{FF2B5EF4-FFF2-40B4-BE49-F238E27FC236}">
                <a16:creationId xmlns:a16="http://schemas.microsoft.com/office/drawing/2014/main" id="{E17F6870-293C-4B38-33B6-ECE9CF77EF7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7573" y="600627"/>
            <a:ext cx="5906855" cy="32993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461F61C-C4CD-B1CE-8C03-15C179E95568}"/>
              </a:ext>
            </a:extLst>
          </p:cNvPr>
          <p:cNvSpPr txBox="1"/>
          <p:nvPr/>
        </p:nvSpPr>
        <p:spPr>
          <a:xfrm>
            <a:off x="6623671" y="3511912"/>
            <a:ext cx="2534971" cy="707886"/>
          </a:xfrm>
          <a:prstGeom prst="rect">
            <a:avLst/>
          </a:prstGeom>
          <a:solidFill>
            <a:srgbClr val="00BC70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cs typeface="Calibri"/>
              </a:rPr>
              <a:t>Answers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9F606C9-302A-6DB9-D785-918A56264145}"/>
              </a:ext>
            </a:extLst>
          </p:cNvPr>
          <p:cNvSpPr txBox="1"/>
          <p:nvPr/>
        </p:nvSpPr>
        <p:spPr>
          <a:xfrm>
            <a:off x="4338625" y="4839973"/>
            <a:ext cx="7116931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 dirty="0">
                <a:solidFill>
                  <a:srgbClr val="00B0F0"/>
                </a:solidFill>
                <a:latin typeface="Montserrat Bold"/>
                <a:cs typeface="Calibri"/>
              </a:rPr>
              <a:t>Go through any questions you may have missed and see how you went!</a:t>
            </a:r>
          </a:p>
        </p:txBody>
      </p:sp>
    </p:spTree>
    <p:extLst>
      <p:ext uri="{BB962C8B-B14F-4D97-AF65-F5344CB8AC3E}">
        <p14:creationId xmlns:p14="http://schemas.microsoft.com/office/powerpoint/2010/main" val="38662023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0" y="0"/>
            <a:ext cx="3378686" cy="6858000"/>
            <a:chOff x="0" y="0"/>
            <a:chExt cx="1334790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334790" cy="2709333"/>
            </a:xfrm>
            <a:custGeom>
              <a:avLst/>
              <a:gdLst/>
              <a:ahLst/>
              <a:cxnLst/>
              <a:rect l="l" t="t" r="r" b="b"/>
              <a:pathLst>
                <a:path w="1334790" h="2709333">
                  <a:moveTo>
                    <a:pt x="0" y="0"/>
                  </a:moveTo>
                  <a:lnTo>
                    <a:pt x="1334790" y="0"/>
                  </a:lnTo>
                  <a:lnTo>
                    <a:pt x="1334790" y="2709333"/>
                  </a:lnTo>
                  <a:lnTo>
                    <a:pt x="0" y="2709333"/>
                  </a:lnTo>
                  <a:close/>
                </a:path>
              </a:pathLst>
            </a:custGeom>
            <a:gradFill rotWithShape="1">
              <a:gsLst>
                <a:gs pos="0">
                  <a:srgbClr val="439071">
                    <a:alpha val="100000"/>
                  </a:srgbClr>
                </a:gs>
                <a:gs pos="100000">
                  <a:srgbClr val="2DBC70">
                    <a:alpha val="100000"/>
                  </a:srgbClr>
                </a:gs>
              </a:gsLst>
              <a:lin ang="2700000"/>
            </a:grad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1334790" cy="2747433"/>
            </a:xfrm>
            <a:prstGeom prst="rect">
              <a:avLst/>
            </a:prstGeom>
          </p:spPr>
          <p:txBody>
            <a:bodyPr lIns="33867" tIns="33867" rIns="33867" bIns="3386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773"/>
                </a:lnSpc>
              </a:pPr>
              <a:endParaRPr sz="800"/>
            </a:p>
          </p:txBody>
        </p:sp>
      </p:grpSp>
      <p:sp>
        <p:nvSpPr>
          <p:cNvPr id="8" name="Freeform 8"/>
          <p:cNvSpPr/>
          <p:nvPr/>
        </p:nvSpPr>
        <p:spPr>
          <a:xfrm rot="265690">
            <a:off x="-1617661" y="2836112"/>
            <a:ext cx="5593801" cy="5593801"/>
          </a:xfrm>
          <a:custGeom>
            <a:avLst/>
            <a:gdLst/>
            <a:ahLst/>
            <a:cxnLst/>
            <a:rect l="l" t="t" r="r" b="b"/>
            <a:pathLst>
              <a:path w="8390702" h="8390702">
                <a:moveTo>
                  <a:pt x="0" y="0"/>
                </a:moveTo>
                <a:lnTo>
                  <a:pt x="8390701" y="0"/>
                </a:lnTo>
                <a:lnTo>
                  <a:pt x="8390701" y="8390701"/>
                </a:lnTo>
                <a:lnTo>
                  <a:pt x="0" y="8390701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alphaModFix amt="5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A92841A5-B19B-C660-29A3-8E4DE52491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47" y="1134004"/>
            <a:ext cx="8150995" cy="458999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8C2251-56D1-5E97-863C-F76781C130B2}"/>
              </a:ext>
            </a:extLst>
          </p:cNvPr>
          <p:cNvSpPr txBox="1"/>
          <p:nvPr/>
        </p:nvSpPr>
        <p:spPr>
          <a:xfrm>
            <a:off x="4181959" y="5402451"/>
            <a:ext cx="743789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dirty="0">
                <a:solidFill>
                  <a:srgbClr val="00B0F0"/>
                </a:solidFill>
                <a:latin typeface="Montserrat Bold"/>
              </a:rPr>
              <a:t>These are True or False questions</a:t>
            </a:r>
            <a:endParaRPr lang="en-US" sz="2400" dirty="0">
              <a:solidFill>
                <a:srgbClr val="00B0F0"/>
              </a:solidFill>
              <a:latin typeface="Montserrat Bold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729707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439071">
                <a:alpha val="100000"/>
              </a:srgbClr>
            </a:gs>
            <a:gs pos="100000">
              <a:srgbClr val="2DBC70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85305" y="6090013"/>
            <a:ext cx="12570308" cy="859111"/>
            <a:chOff x="0" y="0"/>
            <a:chExt cx="4966048" cy="33940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66048" cy="339402"/>
            </a:xfrm>
            <a:custGeom>
              <a:avLst/>
              <a:gdLst/>
              <a:ahLst/>
              <a:cxnLst/>
              <a:rect l="l" t="t" r="r" b="b"/>
              <a:pathLst>
                <a:path w="4966048" h="339402">
                  <a:moveTo>
                    <a:pt x="0" y="0"/>
                  </a:moveTo>
                  <a:lnTo>
                    <a:pt x="4966048" y="0"/>
                  </a:lnTo>
                  <a:lnTo>
                    <a:pt x="4966048" y="339402"/>
                  </a:lnTo>
                  <a:lnTo>
                    <a:pt x="0" y="33940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85725"/>
              <a:ext cx="4966048" cy="253677"/>
            </a:xfrm>
            <a:prstGeom prst="rect">
              <a:avLst/>
            </a:prstGeom>
          </p:spPr>
          <p:txBody>
            <a:bodyPr lIns="33867" tIns="33867" rIns="33867" bIns="3386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283"/>
                </a:lnSpc>
              </a:pPr>
              <a:endParaRPr sz="800"/>
            </a:p>
          </p:txBody>
        </p:sp>
      </p:grpSp>
      <p:sp>
        <p:nvSpPr>
          <p:cNvPr id="5" name="Freeform 5"/>
          <p:cNvSpPr/>
          <p:nvPr/>
        </p:nvSpPr>
        <p:spPr>
          <a:xfrm>
            <a:off x="9833773" y="6215194"/>
            <a:ext cx="1672427" cy="543539"/>
          </a:xfrm>
          <a:custGeom>
            <a:avLst/>
            <a:gdLst/>
            <a:ahLst/>
            <a:cxnLst/>
            <a:rect l="l" t="t" r="r" b="b"/>
            <a:pathLst>
              <a:path w="2508641" h="815308">
                <a:moveTo>
                  <a:pt x="0" y="0"/>
                </a:moveTo>
                <a:lnTo>
                  <a:pt x="2508641" y="0"/>
                </a:lnTo>
                <a:lnTo>
                  <a:pt x="2508641" y="815309"/>
                </a:lnTo>
                <a:lnTo>
                  <a:pt x="0" y="81530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685800" y="1430092"/>
            <a:ext cx="4328160" cy="0"/>
          </a:xfrm>
          <a:prstGeom prst="line">
            <a:avLst/>
          </a:prstGeom>
          <a:ln w="6667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685800" y="404788"/>
            <a:ext cx="8262947" cy="7950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6186"/>
              </a:lnSpc>
            </a:pPr>
            <a:r>
              <a:rPr lang="en-US" sz="5300" dirty="0">
                <a:solidFill>
                  <a:srgbClr val="FFFFFF"/>
                </a:solidFill>
                <a:latin typeface="Futura-Bold"/>
              </a:rPr>
              <a:t>Question 11</a:t>
            </a:r>
            <a:endParaRPr lang="en-US" dirty="0"/>
          </a:p>
        </p:txBody>
      </p:sp>
      <p:sp>
        <p:nvSpPr>
          <p:cNvPr id="18" name="Freeform 18"/>
          <p:cNvSpPr/>
          <p:nvPr/>
        </p:nvSpPr>
        <p:spPr>
          <a:xfrm>
            <a:off x="685800" y="1874179"/>
            <a:ext cx="4704241" cy="2262956"/>
          </a:xfrm>
          <a:custGeom>
            <a:avLst/>
            <a:gdLst/>
            <a:ahLst/>
            <a:cxnLst/>
            <a:rect l="l" t="t" r="r" b="b"/>
            <a:pathLst>
              <a:path w="1440075" h="251115">
                <a:moveTo>
                  <a:pt x="0" y="0"/>
                </a:moveTo>
                <a:lnTo>
                  <a:pt x="1440075" y="0"/>
                </a:lnTo>
                <a:lnTo>
                  <a:pt x="1440075" y="251115"/>
                </a:lnTo>
                <a:lnTo>
                  <a:pt x="0" y="251115"/>
                </a:lnTo>
                <a:close/>
              </a:path>
            </a:pathLst>
          </a:custGeom>
          <a:solidFill>
            <a:srgbClr val="00A7E1"/>
          </a:solidFill>
        </p:spPr>
        <p:txBody>
          <a:bodyPr/>
          <a:lstStyle/>
          <a:p>
            <a:endParaRPr lang="en-US"/>
          </a:p>
        </p:txBody>
      </p:sp>
      <p:sp>
        <p:nvSpPr>
          <p:cNvPr id="20" name="TextBox 20"/>
          <p:cNvSpPr txBox="1"/>
          <p:nvPr/>
        </p:nvSpPr>
        <p:spPr>
          <a:xfrm>
            <a:off x="785246" y="1871164"/>
            <a:ext cx="4617711" cy="21544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spc="235" dirty="0">
                <a:solidFill>
                  <a:schemeClr val="bg1"/>
                </a:solidFill>
                <a:latin typeface="Futura-Bold"/>
              </a:rPr>
              <a:t>Australians consume/purchase approximately 27 items of new clothing every year</a:t>
            </a:r>
            <a:endParaRPr lang="en-US" sz="2800">
              <a:solidFill>
                <a:schemeClr val="bg1"/>
              </a:solidFill>
              <a:latin typeface="Futura-Bold"/>
              <a:ea typeface="Calibri"/>
              <a:cs typeface="Calibri"/>
            </a:endParaRPr>
          </a:p>
        </p:txBody>
      </p:sp>
      <p:sp>
        <p:nvSpPr>
          <p:cNvPr id="23" name="TextBox 21">
            <a:extLst>
              <a:ext uri="{FF2B5EF4-FFF2-40B4-BE49-F238E27FC236}">
                <a16:creationId xmlns:a16="http://schemas.microsoft.com/office/drawing/2014/main" id="{556D3E7D-ADA7-6D84-5E4E-A2E225655A66}"/>
              </a:ext>
            </a:extLst>
          </p:cNvPr>
          <p:cNvSpPr txBox="1"/>
          <p:nvPr/>
        </p:nvSpPr>
        <p:spPr>
          <a:xfrm>
            <a:off x="782664" y="4434394"/>
            <a:ext cx="5780109" cy="6771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en-US" sz="4400" spc="75" dirty="0">
                <a:solidFill>
                  <a:srgbClr val="FBF6F1"/>
                </a:solidFill>
                <a:latin typeface="Montserrat Bold"/>
              </a:rPr>
              <a:t>True or False?</a:t>
            </a:r>
            <a:endParaRPr lang="en-US" sz="4400" dirty="0">
              <a:ea typeface="Calibri"/>
              <a:cs typeface="Calibri"/>
            </a:endParaRPr>
          </a:p>
        </p:txBody>
      </p:sp>
      <p:pic>
        <p:nvPicPr>
          <p:cNvPr id="6" name="Picture 5" descr="A person smiling at a clothing store&#10;&#10;Description automatically generated">
            <a:extLst>
              <a:ext uri="{FF2B5EF4-FFF2-40B4-BE49-F238E27FC236}">
                <a16:creationId xmlns:a16="http://schemas.microsoft.com/office/drawing/2014/main" id="{54522C87-44C0-69EC-F4C9-30E29EF48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6435" y="1464568"/>
            <a:ext cx="6096000" cy="4063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3254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439071">
                <a:alpha val="100000"/>
              </a:srgbClr>
            </a:gs>
            <a:gs pos="100000">
              <a:srgbClr val="2DBC70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85305" y="6090013"/>
            <a:ext cx="12570308" cy="859111"/>
            <a:chOff x="0" y="0"/>
            <a:chExt cx="4966048" cy="33940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66048" cy="339402"/>
            </a:xfrm>
            <a:custGeom>
              <a:avLst/>
              <a:gdLst/>
              <a:ahLst/>
              <a:cxnLst/>
              <a:rect l="l" t="t" r="r" b="b"/>
              <a:pathLst>
                <a:path w="4966048" h="339402">
                  <a:moveTo>
                    <a:pt x="0" y="0"/>
                  </a:moveTo>
                  <a:lnTo>
                    <a:pt x="4966048" y="0"/>
                  </a:lnTo>
                  <a:lnTo>
                    <a:pt x="4966048" y="339402"/>
                  </a:lnTo>
                  <a:lnTo>
                    <a:pt x="0" y="33940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85725"/>
              <a:ext cx="4966048" cy="253677"/>
            </a:xfrm>
            <a:prstGeom prst="rect">
              <a:avLst/>
            </a:prstGeom>
          </p:spPr>
          <p:txBody>
            <a:bodyPr lIns="33867" tIns="33867" rIns="33867" bIns="3386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283"/>
                </a:lnSpc>
              </a:pPr>
              <a:endParaRPr sz="800"/>
            </a:p>
          </p:txBody>
        </p:sp>
      </p:grpSp>
      <p:sp>
        <p:nvSpPr>
          <p:cNvPr id="5" name="Freeform 5"/>
          <p:cNvSpPr/>
          <p:nvPr/>
        </p:nvSpPr>
        <p:spPr>
          <a:xfrm>
            <a:off x="9833773" y="6215194"/>
            <a:ext cx="1672427" cy="543539"/>
          </a:xfrm>
          <a:custGeom>
            <a:avLst/>
            <a:gdLst/>
            <a:ahLst/>
            <a:cxnLst/>
            <a:rect l="l" t="t" r="r" b="b"/>
            <a:pathLst>
              <a:path w="2508641" h="815308">
                <a:moveTo>
                  <a:pt x="0" y="0"/>
                </a:moveTo>
                <a:lnTo>
                  <a:pt x="2508641" y="0"/>
                </a:lnTo>
                <a:lnTo>
                  <a:pt x="2508641" y="815309"/>
                </a:lnTo>
                <a:lnTo>
                  <a:pt x="0" y="81530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685800" y="1430092"/>
            <a:ext cx="4328160" cy="0"/>
          </a:xfrm>
          <a:prstGeom prst="line">
            <a:avLst/>
          </a:prstGeom>
          <a:ln w="6667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685800" y="404788"/>
            <a:ext cx="8262947" cy="7950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6186"/>
              </a:lnSpc>
            </a:pPr>
            <a:r>
              <a:rPr lang="en-US" sz="5300" dirty="0">
                <a:solidFill>
                  <a:srgbClr val="FFFFFF"/>
                </a:solidFill>
                <a:latin typeface="Futura-Bold"/>
              </a:rPr>
              <a:t>Question 12</a:t>
            </a:r>
            <a:endParaRPr lang="en-US" dirty="0"/>
          </a:p>
        </p:txBody>
      </p:sp>
      <p:sp>
        <p:nvSpPr>
          <p:cNvPr id="23" name="TextBox 21">
            <a:extLst>
              <a:ext uri="{FF2B5EF4-FFF2-40B4-BE49-F238E27FC236}">
                <a16:creationId xmlns:a16="http://schemas.microsoft.com/office/drawing/2014/main" id="{421F775A-C221-4007-B214-0E050197328A}"/>
              </a:ext>
            </a:extLst>
          </p:cNvPr>
          <p:cNvSpPr txBox="1"/>
          <p:nvPr/>
        </p:nvSpPr>
        <p:spPr>
          <a:xfrm>
            <a:off x="782664" y="4434394"/>
            <a:ext cx="5780109" cy="6771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en-US" sz="4400" spc="75" dirty="0">
                <a:solidFill>
                  <a:srgbClr val="FBF6F1"/>
                </a:solidFill>
                <a:latin typeface="Montserrat Bold"/>
              </a:rPr>
              <a:t>True or False?</a:t>
            </a:r>
            <a:endParaRPr lang="en-US" sz="4400" dirty="0">
              <a:ea typeface="Calibri"/>
              <a:cs typeface="Calibri"/>
            </a:endParaRPr>
          </a:p>
        </p:txBody>
      </p:sp>
      <p:sp>
        <p:nvSpPr>
          <p:cNvPr id="25" name="Freeform 18">
            <a:extLst>
              <a:ext uri="{FF2B5EF4-FFF2-40B4-BE49-F238E27FC236}">
                <a16:creationId xmlns:a16="http://schemas.microsoft.com/office/drawing/2014/main" id="{B4BA6F5E-2BE1-6BED-2AFA-1232C7A4FF40}"/>
              </a:ext>
            </a:extLst>
          </p:cNvPr>
          <p:cNvSpPr/>
          <p:nvPr/>
        </p:nvSpPr>
        <p:spPr>
          <a:xfrm>
            <a:off x="685800" y="1874179"/>
            <a:ext cx="4594462" cy="2262957"/>
          </a:xfrm>
          <a:custGeom>
            <a:avLst/>
            <a:gdLst/>
            <a:ahLst/>
            <a:cxnLst/>
            <a:rect l="l" t="t" r="r" b="b"/>
            <a:pathLst>
              <a:path w="1440075" h="251115">
                <a:moveTo>
                  <a:pt x="0" y="0"/>
                </a:moveTo>
                <a:lnTo>
                  <a:pt x="1440075" y="0"/>
                </a:lnTo>
                <a:lnTo>
                  <a:pt x="1440075" y="251115"/>
                </a:lnTo>
                <a:lnTo>
                  <a:pt x="0" y="251115"/>
                </a:lnTo>
                <a:close/>
              </a:path>
            </a:pathLst>
          </a:custGeom>
          <a:solidFill>
            <a:srgbClr val="00A7E1"/>
          </a:solidFill>
        </p:spPr>
        <p:txBody>
          <a:bodyPr/>
          <a:lstStyle/>
          <a:p>
            <a:endParaRPr lang="en-US"/>
          </a:p>
        </p:txBody>
      </p:sp>
      <p:sp>
        <p:nvSpPr>
          <p:cNvPr id="27" name="TextBox 20">
            <a:extLst>
              <a:ext uri="{FF2B5EF4-FFF2-40B4-BE49-F238E27FC236}">
                <a16:creationId xmlns:a16="http://schemas.microsoft.com/office/drawing/2014/main" id="{02562E75-62E4-859D-0F74-06188D1EA9FC}"/>
              </a:ext>
            </a:extLst>
          </p:cNvPr>
          <p:cNvSpPr txBox="1"/>
          <p:nvPr/>
        </p:nvSpPr>
        <p:spPr>
          <a:xfrm>
            <a:off x="785246" y="1871164"/>
            <a:ext cx="4488558" cy="21544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spc="235" dirty="0">
                <a:solidFill>
                  <a:schemeClr val="bg1"/>
                </a:solidFill>
                <a:latin typeface="Futura-Bold"/>
              </a:rPr>
              <a:t>Cartridges 4 Planet Ark can collect and recycle millions of cartridges each year because of the monthly subscription fee users pay to help support operational costs.</a:t>
            </a:r>
            <a:r>
              <a:rPr lang="en-US" sz="2000" spc="235" dirty="0">
                <a:solidFill>
                  <a:srgbClr val="000000"/>
                </a:solidFill>
                <a:latin typeface="Futura-Bold"/>
                <a:ea typeface="Calibri"/>
                <a:cs typeface="Calibri"/>
              </a:rPr>
              <a:t> </a:t>
            </a:r>
            <a:endParaRPr lang="en-US" sz="2000">
              <a:latin typeface="Futura-Bold"/>
            </a:endParaRPr>
          </a:p>
        </p:txBody>
      </p:sp>
      <p:pic>
        <p:nvPicPr>
          <p:cNvPr id="6" name="Picture 5" descr="A person putting a printer in a box&#10;&#10;Description automatically generated">
            <a:extLst>
              <a:ext uri="{FF2B5EF4-FFF2-40B4-BE49-F238E27FC236}">
                <a16:creationId xmlns:a16="http://schemas.microsoft.com/office/drawing/2014/main" id="{7CA6F547-EC2A-31E8-9365-0BB8458A83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8021" y="1399932"/>
            <a:ext cx="55245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5990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439071">
                <a:alpha val="100000"/>
              </a:srgbClr>
            </a:gs>
            <a:gs pos="100000">
              <a:srgbClr val="2DBC70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18">
            <a:extLst>
              <a:ext uri="{FF2B5EF4-FFF2-40B4-BE49-F238E27FC236}">
                <a16:creationId xmlns:a16="http://schemas.microsoft.com/office/drawing/2014/main" id="{D2B9DDE3-FCD2-0215-E796-D360DEAA4FE8}"/>
              </a:ext>
            </a:extLst>
          </p:cNvPr>
          <p:cNvSpPr/>
          <p:nvPr/>
        </p:nvSpPr>
        <p:spPr>
          <a:xfrm>
            <a:off x="685800" y="2061449"/>
            <a:ext cx="3754971" cy="1946535"/>
          </a:xfrm>
          <a:custGeom>
            <a:avLst/>
            <a:gdLst/>
            <a:ahLst/>
            <a:cxnLst/>
            <a:rect l="l" t="t" r="r" b="b"/>
            <a:pathLst>
              <a:path w="1440075" h="251115">
                <a:moveTo>
                  <a:pt x="0" y="0"/>
                </a:moveTo>
                <a:lnTo>
                  <a:pt x="1440075" y="0"/>
                </a:lnTo>
                <a:lnTo>
                  <a:pt x="1440075" y="251115"/>
                </a:lnTo>
                <a:lnTo>
                  <a:pt x="0" y="251115"/>
                </a:lnTo>
                <a:close/>
              </a:path>
            </a:pathLst>
          </a:custGeom>
          <a:solidFill>
            <a:srgbClr val="00A7E1"/>
          </a:solidFill>
        </p:spPr>
        <p:txBody>
          <a:bodyPr/>
          <a:lstStyle/>
          <a:p>
            <a:endParaRPr lang="en-US"/>
          </a:p>
        </p:txBody>
      </p:sp>
      <p:grpSp>
        <p:nvGrpSpPr>
          <p:cNvPr id="2" name="Group 2"/>
          <p:cNvGrpSpPr/>
          <p:nvPr/>
        </p:nvGrpSpPr>
        <p:grpSpPr>
          <a:xfrm>
            <a:off x="-185305" y="6090013"/>
            <a:ext cx="12570308" cy="859111"/>
            <a:chOff x="0" y="0"/>
            <a:chExt cx="4966048" cy="33940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66048" cy="339402"/>
            </a:xfrm>
            <a:custGeom>
              <a:avLst/>
              <a:gdLst/>
              <a:ahLst/>
              <a:cxnLst/>
              <a:rect l="l" t="t" r="r" b="b"/>
              <a:pathLst>
                <a:path w="4966048" h="339402">
                  <a:moveTo>
                    <a:pt x="0" y="0"/>
                  </a:moveTo>
                  <a:lnTo>
                    <a:pt x="4966048" y="0"/>
                  </a:lnTo>
                  <a:lnTo>
                    <a:pt x="4966048" y="339402"/>
                  </a:lnTo>
                  <a:lnTo>
                    <a:pt x="0" y="33940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85725"/>
              <a:ext cx="4966048" cy="253677"/>
            </a:xfrm>
            <a:prstGeom prst="rect">
              <a:avLst/>
            </a:prstGeom>
          </p:spPr>
          <p:txBody>
            <a:bodyPr lIns="33867" tIns="33867" rIns="33867" bIns="3386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283"/>
                </a:lnSpc>
              </a:pPr>
              <a:endParaRPr sz="800"/>
            </a:p>
          </p:txBody>
        </p:sp>
      </p:grpSp>
      <p:sp>
        <p:nvSpPr>
          <p:cNvPr id="5" name="Freeform 5"/>
          <p:cNvSpPr/>
          <p:nvPr/>
        </p:nvSpPr>
        <p:spPr>
          <a:xfrm>
            <a:off x="9833773" y="6215194"/>
            <a:ext cx="1672427" cy="543539"/>
          </a:xfrm>
          <a:custGeom>
            <a:avLst/>
            <a:gdLst/>
            <a:ahLst/>
            <a:cxnLst/>
            <a:rect l="l" t="t" r="r" b="b"/>
            <a:pathLst>
              <a:path w="2508641" h="815308">
                <a:moveTo>
                  <a:pt x="0" y="0"/>
                </a:moveTo>
                <a:lnTo>
                  <a:pt x="2508641" y="0"/>
                </a:lnTo>
                <a:lnTo>
                  <a:pt x="2508641" y="815309"/>
                </a:lnTo>
                <a:lnTo>
                  <a:pt x="0" y="81530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685800" y="1430092"/>
            <a:ext cx="4328160" cy="0"/>
          </a:xfrm>
          <a:prstGeom prst="line">
            <a:avLst/>
          </a:prstGeom>
          <a:ln w="6667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685800" y="404788"/>
            <a:ext cx="8262947" cy="7950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6186"/>
              </a:lnSpc>
            </a:pPr>
            <a:r>
              <a:rPr lang="en-US" sz="5300" dirty="0">
                <a:solidFill>
                  <a:srgbClr val="FFFFFF"/>
                </a:solidFill>
                <a:latin typeface="Futura-Bold"/>
              </a:rPr>
              <a:t>Question 13</a:t>
            </a:r>
            <a:endParaRPr lang="en-US" dirty="0"/>
          </a:p>
        </p:txBody>
      </p:sp>
      <p:sp>
        <p:nvSpPr>
          <p:cNvPr id="23" name="TextBox 21">
            <a:extLst>
              <a:ext uri="{FF2B5EF4-FFF2-40B4-BE49-F238E27FC236}">
                <a16:creationId xmlns:a16="http://schemas.microsoft.com/office/drawing/2014/main" id="{DAA29D35-F2FB-0F4D-9598-27C062B299A3}"/>
              </a:ext>
            </a:extLst>
          </p:cNvPr>
          <p:cNvSpPr txBox="1"/>
          <p:nvPr/>
        </p:nvSpPr>
        <p:spPr>
          <a:xfrm>
            <a:off x="782664" y="4434394"/>
            <a:ext cx="5780109" cy="6771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en-US" sz="4400" spc="75" dirty="0">
                <a:solidFill>
                  <a:srgbClr val="FBF6F1"/>
                </a:solidFill>
                <a:latin typeface="Montserrat Bold"/>
              </a:rPr>
              <a:t>True or False?</a:t>
            </a:r>
            <a:endParaRPr lang="en-US" sz="4400" dirty="0">
              <a:ea typeface="Calibri"/>
              <a:cs typeface="Calibri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C89740C-7ABA-D7FA-71EE-7590E9E84AD9}"/>
              </a:ext>
            </a:extLst>
          </p:cNvPr>
          <p:cNvSpPr txBox="1"/>
          <p:nvPr/>
        </p:nvSpPr>
        <p:spPr>
          <a:xfrm>
            <a:off x="688383" y="2063858"/>
            <a:ext cx="3608522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Futura-Bold"/>
              </a:rPr>
              <a:t>It is recommended that you wrap sticky tape over your used batteries before disposing of them</a:t>
            </a:r>
          </a:p>
        </p:txBody>
      </p:sp>
      <p:pic>
        <p:nvPicPr>
          <p:cNvPr id="9" name="Picture 8" descr="A recycle bin with a red lid&#10;&#10;Description automatically generated">
            <a:extLst>
              <a:ext uri="{FF2B5EF4-FFF2-40B4-BE49-F238E27FC236}">
                <a16:creationId xmlns:a16="http://schemas.microsoft.com/office/drawing/2014/main" id="{083BF1F8-DC5D-A649-158A-AC3E21CB54C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4432" y="406972"/>
            <a:ext cx="3630333" cy="5541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338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439071">
                <a:alpha val="100000"/>
              </a:srgbClr>
            </a:gs>
            <a:gs pos="100000">
              <a:srgbClr val="2DBC70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85305" y="6090013"/>
            <a:ext cx="12570308" cy="859111"/>
            <a:chOff x="0" y="0"/>
            <a:chExt cx="4966048" cy="33940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66048" cy="339402"/>
            </a:xfrm>
            <a:custGeom>
              <a:avLst/>
              <a:gdLst/>
              <a:ahLst/>
              <a:cxnLst/>
              <a:rect l="l" t="t" r="r" b="b"/>
              <a:pathLst>
                <a:path w="4966048" h="339402">
                  <a:moveTo>
                    <a:pt x="0" y="0"/>
                  </a:moveTo>
                  <a:lnTo>
                    <a:pt x="4966048" y="0"/>
                  </a:lnTo>
                  <a:lnTo>
                    <a:pt x="4966048" y="339402"/>
                  </a:lnTo>
                  <a:lnTo>
                    <a:pt x="0" y="33940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85725"/>
              <a:ext cx="4966048" cy="253677"/>
            </a:xfrm>
            <a:prstGeom prst="rect">
              <a:avLst/>
            </a:prstGeom>
          </p:spPr>
          <p:txBody>
            <a:bodyPr lIns="33867" tIns="33867" rIns="33867" bIns="3386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283"/>
                </a:lnSpc>
              </a:pPr>
              <a:endParaRPr sz="800"/>
            </a:p>
          </p:txBody>
        </p:sp>
      </p:grpSp>
      <p:sp>
        <p:nvSpPr>
          <p:cNvPr id="5" name="Freeform 5"/>
          <p:cNvSpPr/>
          <p:nvPr/>
        </p:nvSpPr>
        <p:spPr>
          <a:xfrm>
            <a:off x="9833773" y="6215194"/>
            <a:ext cx="1672427" cy="543539"/>
          </a:xfrm>
          <a:custGeom>
            <a:avLst/>
            <a:gdLst/>
            <a:ahLst/>
            <a:cxnLst/>
            <a:rect l="l" t="t" r="r" b="b"/>
            <a:pathLst>
              <a:path w="2508641" h="815308">
                <a:moveTo>
                  <a:pt x="0" y="0"/>
                </a:moveTo>
                <a:lnTo>
                  <a:pt x="2508641" y="0"/>
                </a:lnTo>
                <a:lnTo>
                  <a:pt x="2508641" y="815309"/>
                </a:lnTo>
                <a:lnTo>
                  <a:pt x="0" y="81530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685800" y="1430092"/>
            <a:ext cx="4328160" cy="0"/>
          </a:xfrm>
          <a:prstGeom prst="line">
            <a:avLst/>
          </a:prstGeom>
          <a:ln w="6667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685800" y="404788"/>
            <a:ext cx="8262947" cy="7950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6186"/>
              </a:lnSpc>
            </a:pPr>
            <a:r>
              <a:rPr lang="en-US" sz="5300" dirty="0">
                <a:solidFill>
                  <a:srgbClr val="FFFFFF"/>
                </a:solidFill>
                <a:latin typeface="Futura-Bold"/>
              </a:rPr>
              <a:t>Question 14</a:t>
            </a:r>
            <a:endParaRPr lang="en-US" dirty="0"/>
          </a:p>
        </p:txBody>
      </p:sp>
      <p:sp>
        <p:nvSpPr>
          <p:cNvPr id="23" name="TextBox 21">
            <a:extLst>
              <a:ext uri="{FF2B5EF4-FFF2-40B4-BE49-F238E27FC236}">
                <a16:creationId xmlns:a16="http://schemas.microsoft.com/office/drawing/2014/main" id="{815A6EF9-8245-D807-AA47-C0ED35049AAA}"/>
              </a:ext>
            </a:extLst>
          </p:cNvPr>
          <p:cNvSpPr txBox="1"/>
          <p:nvPr/>
        </p:nvSpPr>
        <p:spPr>
          <a:xfrm>
            <a:off x="782664" y="4434394"/>
            <a:ext cx="5780109" cy="6771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en-US" sz="4400" spc="75" dirty="0">
                <a:solidFill>
                  <a:srgbClr val="FBF6F1"/>
                </a:solidFill>
                <a:latin typeface="Montserrat Bold"/>
              </a:rPr>
              <a:t>True or False?</a:t>
            </a:r>
            <a:endParaRPr lang="en-US" sz="4400" dirty="0">
              <a:ea typeface="Calibri"/>
              <a:cs typeface="Calibri"/>
            </a:endParaRPr>
          </a:p>
        </p:txBody>
      </p:sp>
      <p:sp>
        <p:nvSpPr>
          <p:cNvPr id="25" name="Freeform 18">
            <a:extLst>
              <a:ext uri="{FF2B5EF4-FFF2-40B4-BE49-F238E27FC236}">
                <a16:creationId xmlns:a16="http://schemas.microsoft.com/office/drawing/2014/main" id="{06D451E7-AEA7-4D67-5670-A2B6044A994E}"/>
              </a:ext>
            </a:extLst>
          </p:cNvPr>
          <p:cNvSpPr/>
          <p:nvPr/>
        </p:nvSpPr>
        <p:spPr>
          <a:xfrm>
            <a:off x="685800" y="2061449"/>
            <a:ext cx="4775276" cy="1029553"/>
          </a:xfrm>
          <a:custGeom>
            <a:avLst/>
            <a:gdLst/>
            <a:ahLst/>
            <a:cxnLst/>
            <a:rect l="l" t="t" r="r" b="b"/>
            <a:pathLst>
              <a:path w="1440075" h="251115">
                <a:moveTo>
                  <a:pt x="0" y="0"/>
                </a:moveTo>
                <a:lnTo>
                  <a:pt x="1440075" y="0"/>
                </a:lnTo>
                <a:lnTo>
                  <a:pt x="1440075" y="251115"/>
                </a:lnTo>
                <a:lnTo>
                  <a:pt x="0" y="251115"/>
                </a:lnTo>
                <a:close/>
              </a:path>
            </a:pathLst>
          </a:custGeom>
          <a:solidFill>
            <a:srgbClr val="00A7E1"/>
          </a:solidFill>
        </p:spPr>
        <p:txBody>
          <a:bodyPr/>
          <a:lstStyle/>
          <a:p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9F4BA69-7EF6-54F6-0A7A-706B7E3EFE15}"/>
              </a:ext>
            </a:extLst>
          </p:cNvPr>
          <p:cNvSpPr txBox="1"/>
          <p:nvPr/>
        </p:nvSpPr>
        <p:spPr>
          <a:xfrm>
            <a:off x="688383" y="2063858"/>
            <a:ext cx="4770895" cy="10285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Futura-Bold"/>
                <a:ea typeface="Calibri"/>
                <a:cs typeface="Calibri"/>
              </a:rPr>
              <a:t>Home composting can reduce the amount of waste in your general waste bin by 40%?</a:t>
            </a:r>
            <a:r>
              <a:rPr lang="en-US" sz="2000" dirty="0">
                <a:solidFill>
                  <a:schemeClr val="bg1"/>
                </a:solidFill>
                <a:latin typeface="Futura-Bold"/>
                <a:ea typeface="Calibri"/>
                <a:cs typeface="Calibri"/>
              </a:rPr>
              <a:t> </a:t>
            </a:r>
            <a:endParaRPr lang="en-US" sz="2000">
              <a:solidFill>
                <a:schemeClr val="bg1"/>
              </a:solidFill>
              <a:latin typeface="Futura-Bold"/>
              <a:ea typeface="Calibri"/>
              <a:cs typeface="Calibri"/>
            </a:endParaRPr>
          </a:p>
        </p:txBody>
      </p:sp>
      <p:pic>
        <p:nvPicPr>
          <p:cNvPr id="9" name="Picture 5" descr="A person holding a bowl of vegetables in front of a trash can&#10;&#10;Description automatically generated">
            <a:extLst>
              <a:ext uri="{FF2B5EF4-FFF2-40B4-BE49-F238E27FC236}">
                <a16:creationId xmlns:a16="http://schemas.microsoft.com/office/drawing/2014/main" id="{9DC93F6F-4D7E-F0A1-E384-7E86B0FD3D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7856" y="1199803"/>
            <a:ext cx="5375563" cy="4774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532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0" y="0"/>
            <a:ext cx="3378686" cy="6858000"/>
            <a:chOff x="0" y="0"/>
            <a:chExt cx="1334790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334790" cy="2709333"/>
            </a:xfrm>
            <a:custGeom>
              <a:avLst/>
              <a:gdLst/>
              <a:ahLst/>
              <a:cxnLst/>
              <a:rect l="l" t="t" r="r" b="b"/>
              <a:pathLst>
                <a:path w="1334790" h="2709333">
                  <a:moveTo>
                    <a:pt x="0" y="0"/>
                  </a:moveTo>
                  <a:lnTo>
                    <a:pt x="1334790" y="0"/>
                  </a:lnTo>
                  <a:lnTo>
                    <a:pt x="1334790" y="2709333"/>
                  </a:lnTo>
                  <a:lnTo>
                    <a:pt x="0" y="2709333"/>
                  </a:lnTo>
                  <a:close/>
                </a:path>
              </a:pathLst>
            </a:custGeom>
            <a:gradFill rotWithShape="1">
              <a:gsLst>
                <a:gs pos="0">
                  <a:srgbClr val="439071">
                    <a:alpha val="100000"/>
                  </a:srgbClr>
                </a:gs>
                <a:gs pos="100000">
                  <a:srgbClr val="2DBC70">
                    <a:alpha val="100000"/>
                  </a:srgbClr>
                </a:gs>
              </a:gsLst>
              <a:lin ang="2700000"/>
            </a:grad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1334790" cy="2747433"/>
            </a:xfrm>
            <a:prstGeom prst="rect">
              <a:avLst/>
            </a:prstGeom>
          </p:spPr>
          <p:txBody>
            <a:bodyPr lIns="33867" tIns="33867" rIns="33867" bIns="3386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773"/>
                </a:lnSpc>
              </a:pPr>
              <a:endParaRPr sz="800"/>
            </a:p>
          </p:txBody>
        </p:sp>
      </p:grpSp>
      <p:sp>
        <p:nvSpPr>
          <p:cNvPr id="8" name="Freeform 8"/>
          <p:cNvSpPr/>
          <p:nvPr/>
        </p:nvSpPr>
        <p:spPr>
          <a:xfrm rot="265690">
            <a:off x="-1617661" y="2836112"/>
            <a:ext cx="5593801" cy="5593801"/>
          </a:xfrm>
          <a:custGeom>
            <a:avLst/>
            <a:gdLst/>
            <a:ahLst/>
            <a:cxnLst/>
            <a:rect l="l" t="t" r="r" b="b"/>
            <a:pathLst>
              <a:path w="8390702" h="8390702">
                <a:moveTo>
                  <a:pt x="0" y="0"/>
                </a:moveTo>
                <a:lnTo>
                  <a:pt x="8390701" y="0"/>
                </a:lnTo>
                <a:lnTo>
                  <a:pt x="8390701" y="8390701"/>
                </a:lnTo>
                <a:lnTo>
                  <a:pt x="0" y="8390701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alphaModFix amt="5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7" name="Picture 2" descr="Logo">
            <a:extLst>
              <a:ext uri="{FF2B5EF4-FFF2-40B4-BE49-F238E27FC236}">
                <a16:creationId xmlns:a16="http://schemas.microsoft.com/office/drawing/2014/main" id="{F015528C-7DC5-D40E-62E6-17D045712B7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9597" y="1348068"/>
            <a:ext cx="8006828" cy="447889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1F38D4C-2362-3D2E-2860-E0E0F161219E}"/>
              </a:ext>
            </a:extLst>
          </p:cNvPr>
          <p:cNvSpPr txBox="1"/>
          <p:nvPr/>
        </p:nvSpPr>
        <p:spPr>
          <a:xfrm>
            <a:off x="4181959" y="5402451"/>
            <a:ext cx="743789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dirty="0">
                <a:solidFill>
                  <a:srgbClr val="00B0F0"/>
                </a:solidFill>
                <a:latin typeface="Montserrat Bold"/>
              </a:rPr>
              <a:t>These are Multiple Choice questions</a:t>
            </a:r>
            <a:endParaRPr lang="en-US" sz="2400" dirty="0">
              <a:solidFill>
                <a:srgbClr val="00B0F0"/>
              </a:solidFill>
              <a:latin typeface="Montserrat Bold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35610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439071">
                <a:alpha val="100000"/>
              </a:srgbClr>
            </a:gs>
            <a:gs pos="100000">
              <a:srgbClr val="2DBC70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85305" y="6090013"/>
            <a:ext cx="12570308" cy="859111"/>
            <a:chOff x="0" y="0"/>
            <a:chExt cx="4966048" cy="33940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66048" cy="339402"/>
            </a:xfrm>
            <a:custGeom>
              <a:avLst/>
              <a:gdLst/>
              <a:ahLst/>
              <a:cxnLst/>
              <a:rect l="l" t="t" r="r" b="b"/>
              <a:pathLst>
                <a:path w="4966048" h="339402">
                  <a:moveTo>
                    <a:pt x="0" y="0"/>
                  </a:moveTo>
                  <a:lnTo>
                    <a:pt x="4966048" y="0"/>
                  </a:lnTo>
                  <a:lnTo>
                    <a:pt x="4966048" y="339402"/>
                  </a:lnTo>
                  <a:lnTo>
                    <a:pt x="0" y="33940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85725"/>
              <a:ext cx="4966048" cy="253677"/>
            </a:xfrm>
            <a:prstGeom prst="rect">
              <a:avLst/>
            </a:prstGeom>
          </p:spPr>
          <p:txBody>
            <a:bodyPr lIns="33867" tIns="33867" rIns="33867" bIns="3386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283"/>
                </a:lnSpc>
              </a:pPr>
              <a:endParaRPr sz="800"/>
            </a:p>
          </p:txBody>
        </p:sp>
      </p:grpSp>
      <p:sp>
        <p:nvSpPr>
          <p:cNvPr id="5" name="Freeform 5"/>
          <p:cNvSpPr/>
          <p:nvPr/>
        </p:nvSpPr>
        <p:spPr>
          <a:xfrm>
            <a:off x="9833773" y="6215194"/>
            <a:ext cx="1672427" cy="543539"/>
          </a:xfrm>
          <a:custGeom>
            <a:avLst/>
            <a:gdLst/>
            <a:ahLst/>
            <a:cxnLst/>
            <a:rect l="l" t="t" r="r" b="b"/>
            <a:pathLst>
              <a:path w="2508641" h="815308">
                <a:moveTo>
                  <a:pt x="0" y="0"/>
                </a:moveTo>
                <a:lnTo>
                  <a:pt x="2508641" y="0"/>
                </a:lnTo>
                <a:lnTo>
                  <a:pt x="2508641" y="815309"/>
                </a:lnTo>
                <a:lnTo>
                  <a:pt x="0" y="81530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685800" y="1430092"/>
            <a:ext cx="4328160" cy="0"/>
          </a:xfrm>
          <a:prstGeom prst="line">
            <a:avLst/>
          </a:prstGeom>
          <a:ln w="6667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685800" y="404788"/>
            <a:ext cx="8262947" cy="7950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6186"/>
              </a:lnSpc>
            </a:pPr>
            <a:r>
              <a:rPr lang="en-US" sz="5300" dirty="0">
                <a:solidFill>
                  <a:srgbClr val="FFFFFF"/>
                </a:solidFill>
                <a:latin typeface="Futura-Bold"/>
              </a:rPr>
              <a:t>Question 15</a:t>
            </a:r>
            <a:endParaRPr lang="en-US" dirty="0"/>
          </a:p>
        </p:txBody>
      </p:sp>
      <p:sp>
        <p:nvSpPr>
          <p:cNvPr id="23" name="TextBox 21">
            <a:extLst>
              <a:ext uri="{FF2B5EF4-FFF2-40B4-BE49-F238E27FC236}">
                <a16:creationId xmlns:a16="http://schemas.microsoft.com/office/drawing/2014/main" id="{9F53E6CE-29EA-2E18-EA95-51E15E447A05}"/>
              </a:ext>
            </a:extLst>
          </p:cNvPr>
          <p:cNvSpPr txBox="1"/>
          <p:nvPr/>
        </p:nvSpPr>
        <p:spPr>
          <a:xfrm>
            <a:off x="782664" y="4434394"/>
            <a:ext cx="5780109" cy="6771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en-US" sz="4400" spc="75" dirty="0">
                <a:solidFill>
                  <a:srgbClr val="FBF6F1"/>
                </a:solidFill>
                <a:latin typeface="Montserrat Bold"/>
              </a:rPr>
              <a:t>True or False?</a:t>
            </a:r>
            <a:endParaRPr lang="en-US" sz="4400" dirty="0">
              <a:ea typeface="Calibri"/>
              <a:cs typeface="Calibri"/>
            </a:endParaRPr>
          </a:p>
        </p:txBody>
      </p:sp>
      <p:sp>
        <p:nvSpPr>
          <p:cNvPr id="25" name="Freeform 18">
            <a:extLst>
              <a:ext uri="{FF2B5EF4-FFF2-40B4-BE49-F238E27FC236}">
                <a16:creationId xmlns:a16="http://schemas.microsoft.com/office/drawing/2014/main" id="{0E9C22ED-6226-812A-BB44-0E234C20244C}"/>
              </a:ext>
            </a:extLst>
          </p:cNvPr>
          <p:cNvSpPr/>
          <p:nvPr/>
        </p:nvSpPr>
        <p:spPr>
          <a:xfrm>
            <a:off x="685800" y="2061449"/>
            <a:ext cx="4775276" cy="1029553"/>
          </a:xfrm>
          <a:custGeom>
            <a:avLst/>
            <a:gdLst/>
            <a:ahLst/>
            <a:cxnLst/>
            <a:rect l="l" t="t" r="r" b="b"/>
            <a:pathLst>
              <a:path w="1440075" h="251115">
                <a:moveTo>
                  <a:pt x="0" y="0"/>
                </a:moveTo>
                <a:lnTo>
                  <a:pt x="1440075" y="0"/>
                </a:lnTo>
                <a:lnTo>
                  <a:pt x="1440075" y="251115"/>
                </a:lnTo>
                <a:lnTo>
                  <a:pt x="0" y="251115"/>
                </a:lnTo>
                <a:close/>
              </a:path>
            </a:pathLst>
          </a:custGeom>
          <a:solidFill>
            <a:srgbClr val="00A7E1"/>
          </a:solidFill>
        </p:spPr>
        <p:txBody>
          <a:bodyPr/>
          <a:lstStyle/>
          <a:p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DAB9DBF-5B62-37E3-5B70-23F17A2CC3BA}"/>
              </a:ext>
            </a:extLst>
          </p:cNvPr>
          <p:cNvSpPr txBox="1"/>
          <p:nvPr/>
        </p:nvSpPr>
        <p:spPr>
          <a:xfrm>
            <a:off x="688383" y="2063858"/>
            <a:ext cx="4777352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Futura-Bold"/>
                <a:ea typeface="Calibri"/>
                <a:cs typeface="Calibri"/>
              </a:rPr>
              <a:t>In Australia, two thirds of the clothing that we get rid of is sent directly to landfill. </a:t>
            </a:r>
            <a:endParaRPr lang="en-US" sz="2000">
              <a:solidFill>
                <a:schemeClr val="bg1"/>
              </a:solidFill>
              <a:latin typeface="Futura-Bold"/>
              <a:ea typeface="Calibri"/>
              <a:cs typeface="Calibri"/>
            </a:endParaRPr>
          </a:p>
        </p:txBody>
      </p:sp>
      <p:pic>
        <p:nvPicPr>
          <p:cNvPr id="6" name="Picture 5" descr="A pile of clothes and hands&#10;&#10;Description automatically generated">
            <a:extLst>
              <a:ext uri="{FF2B5EF4-FFF2-40B4-BE49-F238E27FC236}">
                <a16:creationId xmlns:a16="http://schemas.microsoft.com/office/drawing/2014/main" id="{DF8FA459-99EA-7DAE-7618-B73F5487FF7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96"/>
          <a:stretch/>
        </p:blipFill>
        <p:spPr>
          <a:xfrm>
            <a:off x="6365976" y="403097"/>
            <a:ext cx="4920990" cy="523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8170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439071">
                <a:alpha val="100000"/>
              </a:srgbClr>
            </a:gs>
            <a:gs pos="100000">
              <a:srgbClr val="2DBC70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85305" y="6090013"/>
            <a:ext cx="12570308" cy="859111"/>
            <a:chOff x="0" y="0"/>
            <a:chExt cx="4966048" cy="33940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66048" cy="339402"/>
            </a:xfrm>
            <a:custGeom>
              <a:avLst/>
              <a:gdLst/>
              <a:ahLst/>
              <a:cxnLst/>
              <a:rect l="l" t="t" r="r" b="b"/>
              <a:pathLst>
                <a:path w="4966048" h="339402">
                  <a:moveTo>
                    <a:pt x="0" y="0"/>
                  </a:moveTo>
                  <a:lnTo>
                    <a:pt x="4966048" y="0"/>
                  </a:lnTo>
                  <a:lnTo>
                    <a:pt x="4966048" y="339402"/>
                  </a:lnTo>
                  <a:lnTo>
                    <a:pt x="0" y="33940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85725"/>
              <a:ext cx="4966048" cy="253677"/>
            </a:xfrm>
            <a:prstGeom prst="rect">
              <a:avLst/>
            </a:prstGeom>
          </p:spPr>
          <p:txBody>
            <a:bodyPr lIns="33867" tIns="33867" rIns="33867" bIns="3386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283"/>
                </a:lnSpc>
              </a:pPr>
              <a:endParaRPr sz="800"/>
            </a:p>
          </p:txBody>
        </p:sp>
      </p:grpSp>
      <p:sp>
        <p:nvSpPr>
          <p:cNvPr id="5" name="Freeform 5"/>
          <p:cNvSpPr/>
          <p:nvPr/>
        </p:nvSpPr>
        <p:spPr>
          <a:xfrm>
            <a:off x="9833773" y="6215194"/>
            <a:ext cx="1672427" cy="543539"/>
          </a:xfrm>
          <a:custGeom>
            <a:avLst/>
            <a:gdLst/>
            <a:ahLst/>
            <a:cxnLst/>
            <a:rect l="l" t="t" r="r" b="b"/>
            <a:pathLst>
              <a:path w="2508641" h="815308">
                <a:moveTo>
                  <a:pt x="0" y="0"/>
                </a:moveTo>
                <a:lnTo>
                  <a:pt x="2508641" y="0"/>
                </a:lnTo>
                <a:lnTo>
                  <a:pt x="2508641" y="815309"/>
                </a:lnTo>
                <a:lnTo>
                  <a:pt x="0" y="81530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685800" y="1430092"/>
            <a:ext cx="4328160" cy="0"/>
          </a:xfrm>
          <a:prstGeom prst="line">
            <a:avLst/>
          </a:prstGeom>
          <a:ln w="6667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685800" y="404788"/>
            <a:ext cx="8262947" cy="7950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6186"/>
              </a:lnSpc>
            </a:pPr>
            <a:r>
              <a:rPr lang="en-US" sz="5300" dirty="0">
                <a:solidFill>
                  <a:srgbClr val="FFFFFF"/>
                </a:solidFill>
                <a:latin typeface="Futura-Bold"/>
              </a:rPr>
              <a:t>Question 16</a:t>
            </a:r>
            <a:endParaRPr lang="en-US" dirty="0"/>
          </a:p>
        </p:txBody>
      </p:sp>
      <p:sp>
        <p:nvSpPr>
          <p:cNvPr id="23" name="TextBox 21">
            <a:extLst>
              <a:ext uri="{FF2B5EF4-FFF2-40B4-BE49-F238E27FC236}">
                <a16:creationId xmlns:a16="http://schemas.microsoft.com/office/drawing/2014/main" id="{ED317B36-766B-C653-D942-1BE42914DF77}"/>
              </a:ext>
            </a:extLst>
          </p:cNvPr>
          <p:cNvSpPr txBox="1"/>
          <p:nvPr/>
        </p:nvSpPr>
        <p:spPr>
          <a:xfrm>
            <a:off x="782664" y="4434394"/>
            <a:ext cx="5780109" cy="6771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en-US" sz="4400" spc="75" dirty="0">
                <a:solidFill>
                  <a:srgbClr val="FBF6F1"/>
                </a:solidFill>
                <a:latin typeface="Montserrat Bold"/>
              </a:rPr>
              <a:t>True or False?</a:t>
            </a:r>
            <a:endParaRPr lang="en-US" sz="4400" dirty="0">
              <a:ea typeface="Calibri"/>
              <a:cs typeface="Calibri"/>
            </a:endParaRPr>
          </a:p>
        </p:txBody>
      </p:sp>
      <p:sp>
        <p:nvSpPr>
          <p:cNvPr id="25" name="Freeform 18">
            <a:extLst>
              <a:ext uri="{FF2B5EF4-FFF2-40B4-BE49-F238E27FC236}">
                <a16:creationId xmlns:a16="http://schemas.microsoft.com/office/drawing/2014/main" id="{75D201AA-63E7-8C64-437A-0E080715527B}"/>
              </a:ext>
            </a:extLst>
          </p:cNvPr>
          <p:cNvSpPr/>
          <p:nvPr/>
        </p:nvSpPr>
        <p:spPr>
          <a:xfrm>
            <a:off x="685800" y="2061449"/>
            <a:ext cx="3425632" cy="1649485"/>
          </a:xfrm>
          <a:custGeom>
            <a:avLst/>
            <a:gdLst/>
            <a:ahLst/>
            <a:cxnLst/>
            <a:rect l="l" t="t" r="r" b="b"/>
            <a:pathLst>
              <a:path w="1440075" h="251115">
                <a:moveTo>
                  <a:pt x="0" y="0"/>
                </a:moveTo>
                <a:lnTo>
                  <a:pt x="1440075" y="0"/>
                </a:lnTo>
                <a:lnTo>
                  <a:pt x="1440075" y="251115"/>
                </a:lnTo>
                <a:lnTo>
                  <a:pt x="0" y="251115"/>
                </a:lnTo>
                <a:close/>
              </a:path>
            </a:pathLst>
          </a:custGeom>
          <a:solidFill>
            <a:srgbClr val="00A7E1"/>
          </a:solidFill>
        </p:spPr>
        <p:txBody>
          <a:bodyPr/>
          <a:lstStyle/>
          <a:p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817BD16-AE84-D448-0AEB-4B64E8874CB7}"/>
              </a:ext>
            </a:extLst>
          </p:cNvPr>
          <p:cNvSpPr txBox="1"/>
          <p:nvPr/>
        </p:nvSpPr>
        <p:spPr>
          <a:xfrm>
            <a:off x="688383" y="2063858"/>
            <a:ext cx="3543945" cy="163121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Futura-Bold"/>
                <a:ea typeface="Calibri"/>
                <a:cs typeface="Calibri"/>
              </a:rPr>
              <a:t>T</a:t>
            </a:r>
            <a:r>
              <a:rPr lang="en-US" sz="2000" b="1" dirty="0">
                <a:solidFill>
                  <a:schemeClr val="bg1"/>
                </a:solidFill>
                <a:latin typeface="Futura-Bold"/>
                <a:ea typeface="Calibri"/>
                <a:cs typeface="Calibri"/>
              </a:rPr>
              <a:t>he ARL’s conditionally recyclable label is only a suggestion, you do not need to follow it to recycle right. </a:t>
            </a:r>
            <a:endParaRPr lang="en-US" sz="2000" b="1">
              <a:solidFill>
                <a:schemeClr val="bg1"/>
              </a:solidFill>
              <a:latin typeface="Futura-Bold"/>
            </a:endParaRPr>
          </a:p>
        </p:txBody>
      </p:sp>
      <p:pic>
        <p:nvPicPr>
          <p:cNvPr id="9" name="Picture 8" descr="A close-up of a sign&#10;&#10;Description automatically generated">
            <a:extLst>
              <a:ext uri="{FF2B5EF4-FFF2-40B4-BE49-F238E27FC236}">
                <a16:creationId xmlns:a16="http://schemas.microsoft.com/office/drawing/2014/main" id="{92AA08F8-C7E4-1895-A05D-5F062BF8B93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1673" y="2063714"/>
            <a:ext cx="6096000" cy="3376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5790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439071">
                <a:alpha val="100000"/>
              </a:srgbClr>
            </a:gs>
            <a:gs pos="100000">
              <a:srgbClr val="2DBC70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85305" y="6090013"/>
            <a:ext cx="12570308" cy="859111"/>
            <a:chOff x="0" y="0"/>
            <a:chExt cx="4966048" cy="33940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66048" cy="339402"/>
            </a:xfrm>
            <a:custGeom>
              <a:avLst/>
              <a:gdLst/>
              <a:ahLst/>
              <a:cxnLst/>
              <a:rect l="l" t="t" r="r" b="b"/>
              <a:pathLst>
                <a:path w="4966048" h="339402">
                  <a:moveTo>
                    <a:pt x="0" y="0"/>
                  </a:moveTo>
                  <a:lnTo>
                    <a:pt x="4966048" y="0"/>
                  </a:lnTo>
                  <a:lnTo>
                    <a:pt x="4966048" y="339402"/>
                  </a:lnTo>
                  <a:lnTo>
                    <a:pt x="0" y="33940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85725"/>
              <a:ext cx="4966048" cy="253677"/>
            </a:xfrm>
            <a:prstGeom prst="rect">
              <a:avLst/>
            </a:prstGeom>
          </p:spPr>
          <p:txBody>
            <a:bodyPr lIns="33867" tIns="33867" rIns="33867" bIns="3386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283"/>
                </a:lnSpc>
              </a:pPr>
              <a:endParaRPr sz="800"/>
            </a:p>
          </p:txBody>
        </p:sp>
      </p:grpSp>
      <p:sp>
        <p:nvSpPr>
          <p:cNvPr id="5" name="Freeform 5"/>
          <p:cNvSpPr/>
          <p:nvPr/>
        </p:nvSpPr>
        <p:spPr>
          <a:xfrm>
            <a:off x="9833773" y="6215194"/>
            <a:ext cx="1672427" cy="543539"/>
          </a:xfrm>
          <a:custGeom>
            <a:avLst/>
            <a:gdLst/>
            <a:ahLst/>
            <a:cxnLst/>
            <a:rect l="l" t="t" r="r" b="b"/>
            <a:pathLst>
              <a:path w="2508641" h="815308">
                <a:moveTo>
                  <a:pt x="0" y="0"/>
                </a:moveTo>
                <a:lnTo>
                  <a:pt x="2508641" y="0"/>
                </a:lnTo>
                <a:lnTo>
                  <a:pt x="2508641" y="815309"/>
                </a:lnTo>
                <a:lnTo>
                  <a:pt x="0" y="81530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685800" y="1430092"/>
            <a:ext cx="4328160" cy="0"/>
          </a:xfrm>
          <a:prstGeom prst="line">
            <a:avLst/>
          </a:prstGeom>
          <a:ln w="6667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685800" y="404788"/>
            <a:ext cx="8262947" cy="7950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6186"/>
              </a:lnSpc>
            </a:pPr>
            <a:r>
              <a:rPr lang="en-US" sz="5300" dirty="0">
                <a:solidFill>
                  <a:srgbClr val="FFFFFF"/>
                </a:solidFill>
                <a:latin typeface="Futura-Bold"/>
              </a:rPr>
              <a:t>Question 17</a:t>
            </a:r>
            <a:endParaRPr lang="en-US" dirty="0"/>
          </a:p>
        </p:txBody>
      </p:sp>
      <p:sp>
        <p:nvSpPr>
          <p:cNvPr id="23" name="TextBox 21">
            <a:extLst>
              <a:ext uri="{FF2B5EF4-FFF2-40B4-BE49-F238E27FC236}">
                <a16:creationId xmlns:a16="http://schemas.microsoft.com/office/drawing/2014/main" id="{8AF1B84D-5B21-7A68-D98A-6D72B1A5131D}"/>
              </a:ext>
            </a:extLst>
          </p:cNvPr>
          <p:cNvSpPr txBox="1"/>
          <p:nvPr/>
        </p:nvSpPr>
        <p:spPr>
          <a:xfrm>
            <a:off x="782664" y="4434394"/>
            <a:ext cx="5780109" cy="6771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en-US" sz="4400" spc="75" dirty="0">
                <a:solidFill>
                  <a:srgbClr val="FBF6F1"/>
                </a:solidFill>
                <a:latin typeface="Montserrat Bold"/>
              </a:rPr>
              <a:t>True or False?</a:t>
            </a:r>
            <a:endParaRPr lang="en-US" sz="4400" dirty="0">
              <a:ea typeface="Calibri"/>
              <a:cs typeface="Calibri"/>
            </a:endParaRPr>
          </a:p>
        </p:txBody>
      </p:sp>
      <p:sp>
        <p:nvSpPr>
          <p:cNvPr id="25" name="Freeform 18">
            <a:extLst>
              <a:ext uri="{FF2B5EF4-FFF2-40B4-BE49-F238E27FC236}">
                <a16:creationId xmlns:a16="http://schemas.microsoft.com/office/drawing/2014/main" id="{B2C1C8A4-4F7C-DDCA-71E5-8C7B89B263EB}"/>
              </a:ext>
            </a:extLst>
          </p:cNvPr>
          <p:cNvSpPr/>
          <p:nvPr/>
        </p:nvSpPr>
        <p:spPr>
          <a:xfrm>
            <a:off x="685800" y="2067906"/>
            <a:ext cx="3806632" cy="2191926"/>
          </a:xfrm>
          <a:custGeom>
            <a:avLst/>
            <a:gdLst/>
            <a:ahLst/>
            <a:cxnLst/>
            <a:rect l="l" t="t" r="r" b="b"/>
            <a:pathLst>
              <a:path w="1440075" h="251115">
                <a:moveTo>
                  <a:pt x="0" y="0"/>
                </a:moveTo>
                <a:lnTo>
                  <a:pt x="1440075" y="0"/>
                </a:lnTo>
                <a:lnTo>
                  <a:pt x="1440075" y="251115"/>
                </a:lnTo>
                <a:lnTo>
                  <a:pt x="0" y="251115"/>
                </a:lnTo>
                <a:close/>
              </a:path>
            </a:pathLst>
          </a:custGeom>
          <a:solidFill>
            <a:srgbClr val="00A7E1"/>
          </a:solidFill>
        </p:spPr>
        <p:txBody>
          <a:bodyPr/>
          <a:lstStyle/>
          <a:p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1F3E988-4C63-428C-037F-F650662DB005}"/>
              </a:ext>
            </a:extLst>
          </p:cNvPr>
          <p:cNvSpPr txBox="1"/>
          <p:nvPr/>
        </p:nvSpPr>
        <p:spPr>
          <a:xfrm>
            <a:off x="688383" y="2070317"/>
            <a:ext cx="3705386" cy="163121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Futura-Bold"/>
                <a:ea typeface="Calibri"/>
                <a:cs typeface="Calibri"/>
              </a:rPr>
              <a:t>Refunds for beverage cartons through container deposit schemes are only available when you return 10 items or more at a time.</a:t>
            </a:r>
            <a:endParaRPr lang="en-US" sz="2000">
              <a:solidFill>
                <a:schemeClr val="bg1"/>
              </a:solidFill>
              <a:latin typeface="Futura-Bold"/>
            </a:endParaRPr>
          </a:p>
        </p:txBody>
      </p:sp>
      <p:pic>
        <p:nvPicPr>
          <p:cNvPr id="6" name="Picture 5" descr="A person putting a drink into a vending machine&#10;&#10;Description automatically generated">
            <a:extLst>
              <a:ext uri="{FF2B5EF4-FFF2-40B4-BE49-F238E27FC236}">
                <a16:creationId xmlns:a16="http://schemas.microsoft.com/office/drawing/2014/main" id="{8272743A-4012-F2D4-CEFB-C9ED751138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2339" y="1429396"/>
            <a:ext cx="6096000" cy="4076700"/>
          </a:xfrm>
          <a:prstGeom prst="rect">
            <a:avLst/>
          </a:prstGeom>
        </p:spPr>
      </p:pic>
      <p:grpSp>
        <p:nvGrpSpPr>
          <p:cNvPr id="36" name="Group 9">
            <a:extLst>
              <a:ext uri="{FF2B5EF4-FFF2-40B4-BE49-F238E27FC236}">
                <a16:creationId xmlns:a16="http://schemas.microsoft.com/office/drawing/2014/main" id="{8E42080C-9E55-22AD-C7C0-34CBB8451946}"/>
              </a:ext>
            </a:extLst>
          </p:cNvPr>
          <p:cNvGrpSpPr/>
          <p:nvPr/>
        </p:nvGrpSpPr>
        <p:grpSpPr>
          <a:xfrm>
            <a:off x="7709977" y="3842762"/>
            <a:ext cx="3792734" cy="1998067"/>
            <a:chOff x="0" y="558065"/>
            <a:chExt cx="7081776" cy="3996132"/>
          </a:xfrm>
        </p:grpSpPr>
        <p:grpSp>
          <p:nvGrpSpPr>
            <p:cNvPr id="29" name="Group 10">
              <a:extLst>
                <a:ext uri="{FF2B5EF4-FFF2-40B4-BE49-F238E27FC236}">
                  <a16:creationId xmlns:a16="http://schemas.microsoft.com/office/drawing/2014/main" id="{14C9897B-6B25-8637-8F52-314CCA272FA5}"/>
                </a:ext>
              </a:extLst>
            </p:cNvPr>
            <p:cNvGrpSpPr/>
            <p:nvPr/>
          </p:nvGrpSpPr>
          <p:grpSpPr>
            <a:xfrm>
              <a:off x="59314" y="558065"/>
              <a:ext cx="7022462" cy="3996132"/>
              <a:chOff x="-24088" y="85725"/>
              <a:chExt cx="2034957" cy="1157992"/>
            </a:xfrm>
          </p:grpSpPr>
          <p:sp>
            <p:nvSpPr>
              <p:cNvPr id="34" name="Freeform 11">
                <a:extLst>
                  <a:ext uri="{FF2B5EF4-FFF2-40B4-BE49-F238E27FC236}">
                    <a16:creationId xmlns:a16="http://schemas.microsoft.com/office/drawing/2014/main" id="{65B74889-9C08-7DC2-4D4D-04025F368F18}"/>
                  </a:ext>
                </a:extLst>
              </p:cNvPr>
              <p:cNvSpPr/>
              <p:nvPr/>
            </p:nvSpPr>
            <p:spPr>
              <a:xfrm>
                <a:off x="-24088" y="196722"/>
                <a:ext cx="2034957" cy="1046995"/>
              </a:xfrm>
              <a:custGeom>
                <a:avLst/>
                <a:gdLst/>
                <a:ahLst/>
                <a:cxnLst/>
                <a:rect l="l" t="t" r="r" b="b"/>
                <a:pathLst>
                  <a:path w="2010869" h="1243717">
                    <a:moveTo>
                      <a:pt x="22313" y="0"/>
                    </a:moveTo>
                    <a:lnTo>
                      <a:pt x="1988556" y="0"/>
                    </a:lnTo>
                    <a:cubicBezTo>
                      <a:pt x="1994474" y="0"/>
                      <a:pt x="2000149" y="2351"/>
                      <a:pt x="2004334" y="6535"/>
                    </a:cubicBezTo>
                    <a:cubicBezTo>
                      <a:pt x="2008518" y="10720"/>
                      <a:pt x="2010869" y="16395"/>
                      <a:pt x="2010869" y="22313"/>
                    </a:cubicBezTo>
                    <a:lnTo>
                      <a:pt x="2010869" y="1221404"/>
                    </a:lnTo>
                    <a:cubicBezTo>
                      <a:pt x="2010869" y="1227322"/>
                      <a:pt x="2008518" y="1232998"/>
                      <a:pt x="2004334" y="1237182"/>
                    </a:cubicBezTo>
                    <a:cubicBezTo>
                      <a:pt x="2000149" y="1241367"/>
                      <a:pt x="1994474" y="1243717"/>
                      <a:pt x="1988556" y="1243717"/>
                    </a:cubicBezTo>
                    <a:lnTo>
                      <a:pt x="22313" y="1243717"/>
                    </a:lnTo>
                    <a:cubicBezTo>
                      <a:pt x="16395" y="1243717"/>
                      <a:pt x="10720" y="1241367"/>
                      <a:pt x="6535" y="1237182"/>
                    </a:cubicBezTo>
                    <a:cubicBezTo>
                      <a:pt x="2351" y="1232998"/>
                      <a:pt x="0" y="1227322"/>
                      <a:pt x="0" y="1221404"/>
                    </a:cubicBezTo>
                    <a:lnTo>
                      <a:pt x="0" y="22313"/>
                    </a:lnTo>
                    <a:cubicBezTo>
                      <a:pt x="0" y="16395"/>
                      <a:pt x="2351" y="10720"/>
                      <a:pt x="6535" y="6535"/>
                    </a:cubicBezTo>
                    <a:cubicBezTo>
                      <a:pt x="10720" y="2351"/>
                      <a:pt x="16395" y="0"/>
                      <a:pt x="22313" y="0"/>
                    </a:cubicBezTo>
                    <a:close/>
                  </a:path>
                </a:pathLst>
              </a:custGeom>
              <a:solidFill>
                <a:srgbClr val="ECF0F1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" name="TextBox 12">
                <a:extLst>
                  <a:ext uri="{FF2B5EF4-FFF2-40B4-BE49-F238E27FC236}">
                    <a16:creationId xmlns:a16="http://schemas.microsoft.com/office/drawing/2014/main" id="{0B88043E-4BFE-972F-49C5-6D10C0B58C07}"/>
                  </a:ext>
                </a:extLst>
              </p:cNvPr>
              <p:cNvSpPr txBox="1"/>
              <p:nvPr/>
            </p:nvSpPr>
            <p:spPr>
              <a:xfrm>
                <a:off x="0" y="85725"/>
                <a:ext cx="2010869" cy="1157992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>
                <a:defPPr>
                  <a:defRPr lang="en-US"/>
                </a:defPPr>
                <a:lvl1pPr marL="0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04770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09539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914309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219078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523848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828617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33387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38156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ts val="1283"/>
                  </a:lnSpc>
                </a:pPr>
                <a:endParaRPr sz="800"/>
              </a:p>
            </p:txBody>
          </p:sp>
        </p:grpSp>
        <p:grpSp>
          <p:nvGrpSpPr>
            <p:cNvPr id="30" name="Group 13">
              <a:extLst>
                <a:ext uri="{FF2B5EF4-FFF2-40B4-BE49-F238E27FC236}">
                  <a16:creationId xmlns:a16="http://schemas.microsoft.com/office/drawing/2014/main" id="{734F6868-8DB4-25D0-8D00-A3FF456A1985}"/>
                </a:ext>
              </a:extLst>
            </p:cNvPr>
            <p:cNvGrpSpPr/>
            <p:nvPr/>
          </p:nvGrpSpPr>
          <p:grpSpPr>
            <a:xfrm>
              <a:off x="0" y="691050"/>
              <a:ext cx="6927312" cy="3803705"/>
              <a:chOff x="0" y="195433"/>
              <a:chExt cx="1959087" cy="1075711"/>
            </a:xfrm>
          </p:grpSpPr>
          <p:sp>
            <p:nvSpPr>
              <p:cNvPr id="32" name="Freeform 14">
                <a:extLst>
                  <a:ext uri="{FF2B5EF4-FFF2-40B4-BE49-F238E27FC236}">
                    <a16:creationId xmlns:a16="http://schemas.microsoft.com/office/drawing/2014/main" id="{AEF91B96-9C9D-819E-48CC-19D94E792E5E}"/>
                  </a:ext>
                </a:extLst>
              </p:cNvPr>
              <p:cNvSpPr/>
              <p:nvPr/>
            </p:nvSpPr>
            <p:spPr>
              <a:xfrm>
                <a:off x="0" y="242925"/>
                <a:ext cx="1959087" cy="1028219"/>
              </a:xfrm>
              <a:custGeom>
                <a:avLst/>
                <a:gdLst/>
                <a:ahLst/>
                <a:cxnLst/>
                <a:rect l="l" t="t" r="r" b="b"/>
                <a:pathLst>
                  <a:path w="1959087" h="1243717">
                    <a:moveTo>
                      <a:pt x="22352" y="0"/>
                    </a:moveTo>
                    <a:lnTo>
                      <a:pt x="1936735" y="0"/>
                    </a:lnTo>
                    <a:cubicBezTo>
                      <a:pt x="1949079" y="0"/>
                      <a:pt x="1959087" y="10007"/>
                      <a:pt x="1959087" y="22352"/>
                    </a:cubicBezTo>
                    <a:lnTo>
                      <a:pt x="1959087" y="1221366"/>
                    </a:lnTo>
                    <a:cubicBezTo>
                      <a:pt x="1959087" y="1227294"/>
                      <a:pt x="1956732" y="1232979"/>
                      <a:pt x="1952540" y="1237171"/>
                    </a:cubicBezTo>
                    <a:cubicBezTo>
                      <a:pt x="1948348" y="1241363"/>
                      <a:pt x="1942663" y="1243717"/>
                      <a:pt x="1936735" y="1243717"/>
                    </a:cubicBezTo>
                    <a:lnTo>
                      <a:pt x="22352" y="1243717"/>
                    </a:lnTo>
                    <a:cubicBezTo>
                      <a:pt x="10007" y="1243717"/>
                      <a:pt x="0" y="1233710"/>
                      <a:pt x="0" y="1221366"/>
                    </a:cubicBezTo>
                    <a:lnTo>
                      <a:pt x="0" y="22352"/>
                    </a:lnTo>
                    <a:cubicBezTo>
                      <a:pt x="0" y="10007"/>
                      <a:pt x="10007" y="0"/>
                      <a:pt x="22352" y="0"/>
                    </a:cubicBezTo>
                    <a:close/>
                  </a:path>
                </a:pathLst>
              </a:custGeom>
              <a:solidFill>
                <a:srgbClr val="00A7E1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" name="TextBox 15">
                <a:extLst>
                  <a:ext uri="{FF2B5EF4-FFF2-40B4-BE49-F238E27FC236}">
                    <a16:creationId xmlns:a16="http://schemas.microsoft.com/office/drawing/2014/main" id="{4DDEB1BB-4AC8-E584-2D97-63C26151C754}"/>
                  </a:ext>
                </a:extLst>
              </p:cNvPr>
              <p:cNvSpPr txBox="1"/>
              <p:nvPr/>
            </p:nvSpPr>
            <p:spPr>
              <a:xfrm>
                <a:off x="0" y="195433"/>
                <a:ext cx="1959087" cy="1075711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>
                <a:defPPr>
                  <a:defRPr lang="en-US"/>
                </a:defPPr>
                <a:lvl1pPr marL="0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04770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09539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914309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219078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523848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828617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33387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38156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ts val="1283"/>
                  </a:lnSpc>
                </a:pPr>
                <a:endParaRPr sz="800"/>
              </a:p>
            </p:txBody>
          </p:sp>
        </p:grpSp>
        <p:sp>
          <p:nvSpPr>
            <p:cNvPr id="31" name="TextBox 16">
              <a:extLst>
                <a:ext uri="{FF2B5EF4-FFF2-40B4-BE49-F238E27FC236}">
                  <a16:creationId xmlns:a16="http://schemas.microsoft.com/office/drawing/2014/main" id="{E181A393-0D1E-48A9-9D3F-350317696522}"/>
                </a:ext>
              </a:extLst>
            </p:cNvPr>
            <p:cNvSpPr txBox="1"/>
            <p:nvPr/>
          </p:nvSpPr>
          <p:spPr>
            <a:xfrm>
              <a:off x="257492" y="1165803"/>
              <a:ext cx="6584540" cy="290669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2319"/>
                </a:lnSpc>
              </a:pPr>
              <a:r>
                <a:rPr lang="en-US" sz="1600" dirty="0">
                  <a:solidFill>
                    <a:srgbClr val="FBF6F1"/>
                  </a:solidFill>
                  <a:latin typeface="Futura-Bold"/>
                </a:rPr>
                <a:t>Container Deposit Schemes are sometimes referred to as Return and Earn or Containers for Change depending on the state or territory.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5789202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439071">
                <a:alpha val="100000"/>
              </a:srgbClr>
            </a:gs>
            <a:gs pos="100000">
              <a:srgbClr val="2DBC70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85305" y="6090013"/>
            <a:ext cx="12570308" cy="859111"/>
            <a:chOff x="0" y="0"/>
            <a:chExt cx="4966048" cy="33940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66048" cy="339402"/>
            </a:xfrm>
            <a:custGeom>
              <a:avLst/>
              <a:gdLst/>
              <a:ahLst/>
              <a:cxnLst/>
              <a:rect l="l" t="t" r="r" b="b"/>
              <a:pathLst>
                <a:path w="4966048" h="339402">
                  <a:moveTo>
                    <a:pt x="0" y="0"/>
                  </a:moveTo>
                  <a:lnTo>
                    <a:pt x="4966048" y="0"/>
                  </a:lnTo>
                  <a:lnTo>
                    <a:pt x="4966048" y="339402"/>
                  </a:lnTo>
                  <a:lnTo>
                    <a:pt x="0" y="33940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85725"/>
              <a:ext cx="4966048" cy="253677"/>
            </a:xfrm>
            <a:prstGeom prst="rect">
              <a:avLst/>
            </a:prstGeom>
          </p:spPr>
          <p:txBody>
            <a:bodyPr lIns="33867" tIns="33867" rIns="33867" bIns="3386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283"/>
                </a:lnSpc>
              </a:pPr>
              <a:endParaRPr sz="800"/>
            </a:p>
          </p:txBody>
        </p:sp>
      </p:grpSp>
      <p:sp>
        <p:nvSpPr>
          <p:cNvPr id="5" name="Freeform 5"/>
          <p:cNvSpPr/>
          <p:nvPr/>
        </p:nvSpPr>
        <p:spPr>
          <a:xfrm>
            <a:off x="9833773" y="6215194"/>
            <a:ext cx="1672427" cy="543539"/>
          </a:xfrm>
          <a:custGeom>
            <a:avLst/>
            <a:gdLst/>
            <a:ahLst/>
            <a:cxnLst/>
            <a:rect l="l" t="t" r="r" b="b"/>
            <a:pathLst>
              <a:path w="2508641" h="815308">
                <a:moveTo>
                  <a:pt x="0" y="0"/>
                </a:moveTo>
                <a:lnTo>
                  <a:pt x="2508641" y="0"/>
                </a:lnTo>
                <a:lnTo>
                  <a:pt x="2508641" y="815309"/>
                </a:lnTo>
                <a:lnTo>
                  <a:pt x="0" y="81530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685800" y="1430092"/>
            <a:ext cx="4328160" cy="0"/>
          </a:xfrm>
          <a:prstGeom prst="line">
            <a:avLst/>
          </a:prstGeom>
          <a:ln w="6667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685800" y="404788"/>
            <a:ext cx="8262947" cy="7950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6186"/>
              </a:lnSpc>
            </a:pPr>
            <a:r>
              <a:rPr lang="en-US" sz="5300" dirty="0">
                <a:solidFill>
                  <a:srgbClr val="FFFFFF"/>
                </a:solidFill>
                <a:latin typeface="Futura-Bold"/>
              </a:rPr>
              <a:t>Question 18</a:t>
            </a:r>
            <a:endParaRPr lang="en-US" dirty="0"/>
          </a:p>
        </p:txBody>
      </p:sp>
      <p:sp>
        <p:nvSpPr>
          <p:cNvPr id="23" name="TextBox 21">
            <a:extLst>
              <a:ext uri="{FF2B5EF4-FFF2-40B4-BE49-F238E27FC236}">
                <a16:creationId xmlns:a16="http://schemas.microsoft.com/office/drawing/2014/main" id="{65F38719-FA0B-3320-9A28-438996533475}"/>
              </a:ext>
            </a:extLst>
          </p:cNvPr>
          <p:cNvSpPr txBox="1"/>
          <p:nvPr/>
        </p:nvSpPr>
        <p:spPr>
          <a:xfrm>
            <a:off x="782664" y="4434394"/>
            <a:ext cx="5780109" cy="6771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en-US" sz="4400" spc="75" dirty="0">
                <a:solidFill>
                  <a:srgbClr val="FBF6F1"/>
                </a:solidFill>
                <a:latin typeface="Montserrat Bold"/>
              </a:rPr>
              <a:t>True or False?</a:t>
            </a:r>
            <a:endParaRPr lang="en-US" sz="4400" dirty="0">
              <a:ea typeface="Calibri"/>
              <a:cs typeface="Calibri"/>
            </a:endParaRPr>
          </a:p>
        </p:txBody>
      </p:sp>
      <p:sp>
        <p:nvSpPr>
          <p:cNvPr id="25" name="Freeform 18">
            <a:extLst>
              <a:ext uri="{FF2B5EF4-FFF2-40B4-BE49-F238E27FC236}">
                <a16:creationId xmlns:a16="http://schemas.microsoft.com/office/drawing/2014/main" id="{232B80A0-CD61-05B0-6731-A006963B1012}"/>
              </a:ext>
            </a:extLst>
          </p:cNvPr>
          <p:cNvSpPr/>
          <p:nvPr/>
        </p:nvSpPr>
        <p:spPr>
          <a:xfrm>
            <a:off x="692257" y="2067906"/>
            <a:ext cx="4581547" cy="1345977"/>
          </a:xfrm>
          <a:custGeom>
            <a:avLst/>
            <a:gdLst/>
            <a:ahLst/>
            <a:cxnLst/>
            <a:rect l="l" t="t" r="r" b="b"/>
            <a:pathLst>
              <a:path w="1440075" h="251115">
                <a:moveTo>
                  <a:pt x="0" y="0"/>
                </a:moveTo>
                <a:lnTo>
                  <a:pt x="1440075" y="0"/>
                </a:lnTo>
                <a:lnTo>
                  <a:pt x="1440075" y="251115"/>
                </a:lnTo>
                <a:lnTo>
                  <a:pt x="0" y="251115"/>
                </a:lnTo>
                <a:close/>
              </a:path>
            </a:pathLst>
          </a:custGeom>
          <a:solidFill>
            <a:srgbClr val="00A7E1"/>
          </a:solidFill>
        </p:spPr>
        <p:txBody>
          <a:bodyPr/>
          <a:lstStyle/>
          <a:p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EB54029-C651-5F54-11C9-5D28B7175D41}"/>
              </a:ext>
            </a:extLst>
          </p:cNvPr>
          <p:cNvSpPr txBox="1"/>
          <p:nvPr/>
        </p:nvSpPr>
        <p:spPr>
          <a:xfrm>
            <a:off x="694840" y="2076774"/>
            <a:ext cx="4460928" cy="137208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Futura-Bold"/>
                <a:ea typeface="Calibri"/>
                <a:cs typeface="Calibri"/>
              </a:rPr>
              <a:t>Australia is home to the world's largest species of earth worm</a:t>
            </a:r>
            <a:endParaRPr lang="en-US" sz="2800">
              <a:solidFill>
                <a:schemeClr val="bg1"/>
              </a:solidFill>
              <a:latin typeface="Futura-Bold"/>
            </a:endParaRPr>
          </a:p>
        </p:txBody>
      </p:sp>
      <p:pic>
        <p:nvPicPr>
          <p:cNvPr id="6" name="Picture 5" descr="A person holding dirt and worms&#10;&#10;Description automatically generated">
            <a:extLst>
              <a:ext uri="{FF2B5EF4-FFF2-40B4-BE49-F238E27FC236}">
                <a16:creationId xmlns:a16="http://schemas.microsoft.com/office/drawing/2014/main" id="{28AAF9B9-74F7-E6DE-8F0F-B251D04B50A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9388" y="1714856"/>
            <a:ext cx="6096000" cy="40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3057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439071">
                <a:alpha val="100000"/>
              </a:srgbClr>
            </a:gs>
            <a:gs pos="100000">
              <a:srgbClr val="2DBC70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85305" y="6090013"/>
            <a:ext cx="12570308" cy="859111"/>
            <a:chOff x="0" y="0"/>
            <a:chExt cx="4966048" cy="33940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66048" cy="339402"/>
            </a:xfrm>
            <a:custGeom>
              <a:avLst/>
              <a:gdLst/>
              <a:ahLst/>
              <a:cxnLst/>
              <a:rect l="l" t="t" r="r" b="b"/>
              <a:pathLst>
                <a:path w="4966048" h="339402">
                  <a:moveTo>
                    <a:pt x="0" y="0"/>
                  </a:moveTo>
                  <a:lnTo>
                    <a:pt x="4966048" y="0"/>
                  </a:lnTo>
                  <a:lnTo>
                    <a:pt x="4966048" y="339402"/>
                  </a:lnTo>
                  <a:lnTo>
                    <a:pt x="0" y="33940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85725"/>
              <a:ext cx="4966048" cy="253677"/>
            </a:xfrm>
            <a:prstGeom prst="rect">
              <a:avLst/>
            </a:prstGeom>
          </p:spPr>
          <p:txBody>
            <a:bodyPr lIns="33867" tIns="33867" rIns="33867" bIns="3386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283"/>
                </a:lnSpc>
              </a:pPr>
              <a:endParaRPr sz="800"/>
            </a:p>
          </p:txBody>
        </p:sp>
      </p:grpSp>
      <p:sp>
        <p:nvSpPr>
          <p:cNvPr id="5" name="Freeform 5"/>
          <p:cNvSpPr/>
          <p:nvPr/>
        </p:nvSpPr>
        <p:spPr>
          <a:xfrm>
            <a:off x="9833773" y="6215194"/>
            <a:ext cx="1672427" cy="543539"/>
          </a:xfrm>
          <a:custGeom>
            <a:avLst/>
            <a:gdLst/>
            <a:ahLst/>
            <a:cxnLst/>
            <a:rect l="l" t="t" r="r" b="b"/>
            <a:pathLst>
              <a:path w="2508641" h="815308">
                <a:moveTo>
                  <a:pt x="0" y="0"/>
                </a:moveTo>
                <a:lnTo>
                  <a:pt x="2508641" y="0"/>
                </a:lnTo>
                <a:lnTo>
                  <a:pt x="2508641" y="815309"/>
                </a:lnTo>
                <a:lnTo>
                  <a:pt x="0" y="81530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685800" y="1430092"/>
            <a:ext cx="4328160" cy="0"/>
          </a:xfrm>
          <a:prstGeom prst="line">
            <a:avLst/>
          </a:prstGeom>
          <a:ln w="6667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685800" y="404788"/>
            <a:ext cx="8262947" cy="7950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6186"/>
              </a:lnSpc>
            </a:pPr>
            <a:r>
              <a:rPr lang="en-US" sz="5300" dirty="0">
                <a:solidFill>
                  <a:srgbClr val="FFFFFF"/>
                </a:solidFill>
                <a:latin typeface="Futura-Bold"/>
              </a:rPr>
              <a:t>Question 19</a:t>
            </a:r>
            <a:endParaRPr lang="en-US" dirty="0"/>
          </a:p>
        </p:txBody>
      </p:sp>
      <p:sp>
        <p:nvSpPr>
          <p:cNvPr id="23" name="TextBox 21">
            <a:extLst>
              <a:ext uri="{FF2B5EF4-FFF2-40B4-BE49-F238E27FC236}">
                <a16:creationId xmlns:a16="http://schemas.microsoft.com/office/drawing/2014/main" id="{9E5B27C1-F341-0CF8-3F0B-F66D92ECE49F}"/>
              </a:ext>
            </a:extLst>
          </p:cNvPr>
          <p:cNvSpPr txBox="1"/>
          <p:nvPr/>
        </p:nvSpPr>
        <p:spPr>
          <a:xfrm>
            <a:off x="782664" y="4434394"/>
            <a:ext cx="5780109" cy="6771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en-US" sz="4400" spc="75" dirty="0">
                <a:solidFill>
                  <a:srgbClr val="FBF6F1"/>
                </a:solidFill>
                <a:latin typeface="Montserrat Bold"/>
              </a:rPr>
              <a:t>True or False?</a:t>
            </a:r>
            <a:endParaRPr lang="en-US" sz="4400" dirty="0">
              <a:ea typeface="Calibri"/>
              <a:cs typeface="Calibri"/>
            </a:endParaRPr>
          </a:p>
        </p:txBody>
      </p:sp>
      <p:sp>
        <p:nvSpPr>
          <p:cNvPr id="25" name="Freeform 18">
            <a:extLst>
              <a:ext uri="{FF2B5EF4-FFF2-40B4-BE49-F238E27FC236}">
                <a16:creationId xmlns:a16="http://schemas.microsoft.com/office/drawing/2014/main" id="{AB93682C-012C-E8DE-62BB-869DD911994B}"/>
              </a:ext>
            </a:extLst>
          </p:cNvPr>
          <p:cNvSpPr/>
          <p:nvPr/>
        </p:nvSpPr>
        <p:spPr>
          <a:xfrm>
            <a:off x="685800" y="2061449"/>
            <a:ext cx="5401665" cy="1339519"/>
          </a:xfrm>
          <a:custGeom>
            <a:avLst/>
            <a:gdLst/>
            <a:ahLst/>
            <a:cxnLst/>
            <a:rect l="l" t="t" r="r" b="b"/>
            <a:pathLst>
              <a:path w="1440075" h="251115">
                <a:moveTo>
                  <a:pt x="0" y="0"/>
                </a:moveTo>
                <a:lnTo>
                  <a:pt x="1440075" y="0"/>
                </a:lnTo>
                <a:lnTo>
                  <a:pt x="1440075" y="251115"/>
                </a:lnTo>
                <a:lnTo>
                  <a:pt x="0" y="251115"/>
                </a:lnTo>
                <a:close/>
              </a:path>
            </a:pathLst>
          </a:custGeom>
          <a:solidFill>
            <a:srgbClr val="00A7E1"/>
          </a:solidFill>
        </p:spPr>
        <p:txBody>
          <a:bodyPr/>
          <a:lstStyle/>
          <a:p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D732169-BCE0-A6E8-403A-2D759FA9B6DD}"/>
              </a:ext>
            </a:extLst>
          </p:cNvPr>
          <p:cNvSpPr txBox="1"/>
          <p:nvPr/>
        </p:nvSpPr>
        <p:spPr>
          <a:xfrm>
            <a:off x="707755" y="2089689"/>
            <a:ext cx="5410199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Futura-Bold"/>
                <a:ea typeface="Calibri"/>
                <a:cs typeface="Calibri"/>
              </a:rPr>
              <a:t>Planning your household shop to reduce food waste can save you up to $2,500 a year.</a:t>
            </a:r>
            <a:endParaRPr lang="en-US" sz="2400">
              <a:solidFill>
                <a:schemeClr val="bg1"/>
              </a:solidFill>
              <a:latin typeface="Futura-Bold"/>
            </a:endParaRPr>
          </a:p>
        </p:txBody>
      </p:sp>
      <p:pic>
        <p:nvPicPr>
          <p:cNvPr id="6" name="Picture 5" descr="A person holding a string bag with fruits&#10;&#10;Description automatically generated">
            <a:extLst>
              <a:ext uri="{FF2B5EF4-FFF2-40B4-BE49-F238E27FC236}">
                <a16:creationId xmlns:a16="http://schemas.microsoft.com/office/drawing/2014/main" id="{C76CD276-6FB9-232E-0BD4-98B28F6089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88066" y="804761"/>
            <a:ext cx="5121000" cy="5044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6382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439071">
                <a:alpha val="100000"/>
              </a:srgbClr>
            </a:gs>
            <a:gs pos="100000">
              <a:srgbClr val="2DBC70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85305" y="6090013"/>
            <a:ext cx="12570308" cy="859111"/>
            <a:chOff x="0" y="0"/>
            <a:chExt cx="4966048" cy="33940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66048" cy="339402"/>
            </a:xfrm>
            <a:custGeom>
              <a:avLst/>
              <a:gdLst/>
              <a:ahLst/>
              <a:cxnLst/>
              <a:rect l="l" t="t" r="r" b="b"/>
              <a:pathLst>
                <a:path w="4966048" h="339402">
                  <a:moveTo>
                    <a:pt x="0" y="0"/>
                  </a:moveTo>
                  <a:lnTo>
                    <a:pt x="4966048" y="0"/>
                  </a:lnTo>
                  <a:lnTo>
                    <a:pt x="4966048" y="339402"/>
                  </a:lnTo>
                  <a:lnTo>
                    <a:pt x="0" y="33940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85725"/>
              <a:ext cx="4966048" cy="253677"/>
            </a:xfrm>
            <a:prstGeom prst="rect">
              <a:avLst/>
            </a:prstGeom>
          </p:spPr>
          <p:txBody>
            <a:bodyPr lIns="33867" tIns="33867" rIns="33867" bIns="3386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283"/>
                </a:lnSpc>
              </a:pPr>
              <a:endParaRPr sz="800"/>
            </a:p>
          </p:txBody>
        </p:sp>
      </p:grpSp>
      <p:sp>
        <p:nvSpPr>
          <p:cNvPr id="5" name="Freeform 5"/>
          <p:cNvSpPr/>
          <p:nvPr/>
        </p:nvSpPr>
        <p:spPr>
          <a:xfrm>
            <a:off x="9833773" y="6215194"/>
            <a:ext cx="1672427" cy="543539"/>
          </a:xfrm>
          <a:custGeom>
            <a:avLst/>
            <a:gdLst/>
            <a:ahLst/>
            <a:cxnLst/>
            <a:rect l="l" t="t" r="r" b="b"/>
            <a:pathLst>
              <a:path w="2508641" h="815308">
                <a:moveTo>
                  <a:pt x="0" y="0"/>
                </a:moveTo>
                <a:lnTo>
                  <a:pt x="2508641" y="0"/>
                </a:lnTo>
                <a:lnTo>
                  <a:pt x="2508641" y="815309"/>
                </a:lnTo>
                <a:lnTo>
                  <a:pt x="0" y="81530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685800" y="1430092"/>
            <a:ext cx="4328160" cy="0"/>
          </a:xfrm>
          <a:prstGeom prst="line">
            <a:avLst/>
          </a:prstGeom>
          <a:ln w="6667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685800" y="404788"/>
            <a:ext cx="8262947" cy="7950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6186"/>
              </a:lnSpc>
            </a:pPr>
            <a:r>
              <a:rPr lang="en-US" sz="5300" dirty="0">
                <a:solidFill>
                  <a:srgbClr val="FFFFFF"/>
                </a:solidFill>
                <a:latin typeface="Futura-Bold"/>
              </a:rPr>
              <a:t>Question 20</a:t>
            </a:r>
            <a:endParaRPr lang="en-US" dirty="0"/>
          </a:p>
        </p:txBody>
      </p:sp>
      <p:sp>
        <p:nvSpPr>
          <p:cNvPr id="23" name="TextBox 21">
            <a:extLst>
              <a:ext uri="{FF2B5EF4-FFF2-40B4-BE49-F238E27FC236}">
                <a16:creationId xmlns:a16="http://schemas.microsoft.com/office/drawing/2014/main" id="{E9520296-4D9D-0613-752A-48AA0AC8F496}"/>
              </a:ext>
            </a:extLst>
          </p:cNvPr>
          <p:cNvSpPr txBox="1"/>
          <p:nvPr/>
        </p:nvSpPr>
        <p:spPr>
          <a:xfrm>
            <a:off x="782664" y="4434394"/>
            <a:ext cx="5780109" cy="6771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en-US" sz="4400" spc="75" dirty="0">
                <a:solidFill>
                  <a:srgbClr val="FBF6F1"/>
                </a:solidFill>
                <a:latin typeface="Montserrat Bold"/>
              </a:rPr>
              <a:t>True or False?</a:t>
            </a:r>
            <a:endParaRPr lang="en-US" sz="4400" dirty="0">
              <a:ea typeface="Calibri"/>
              <a:cs typeface="Calibri"/>
            </a:endParaRPr>
          </a:p>
        </p:txBody>
      </p:sp>
      <p:sp>
        <p:nvSpPr>
          <p:cNvPr id="9" name="Freeform 18">
            <a:extLst>
              <a:ext uri="{FF2B5EF4-FFF2-40B4-BE49-F238E27FC236}">
                <a16:creationId xmlns:a16="http://schemas.microsoft.com/office/drawing/2014/main" id="{71B79721-7870-C748-C149-A91AF3FEEEEB}"/>
              </a:ext>
            </a:extLst>
          </p:cNvPr>
          <p:cNvSpPr/>
          <p:nvPr/>
        </p:nvSpPr>
        <p:spPr>
          <a:xfrm>
            <a:off x="698715" y="2074364"/>
            <a:ext cx="5388750" cy="2036942"/>
          </a:xfrm>
          <a:custGeom>
            <a:avLst/>
            <a:gdLst/>
            <a:ahLst/>
            <a:cxnLst/>
            <a:rect l="l" t="t" r="r" b="b"/>
            <a:pathLst>
              <a:path w="1440075" h="251115">
                <a:moveTo>
                  <a:pt x="0" y="0"/>
                </a:moveTo>
                <a:lnTo>
                  <a:pt x="1440075" y="0"/>
                </a:lnTo>
                <a:lnTo>
                  <a:pt x="1440075" y="251115"/>
                </a:lnTo>
                <a:lnTo>
                  <a:pt x="0" y="251115"/>
                </a:lnTo>
                <a:close/>
              </a:path>
            </a:pathLst>
          </a:custGeom>
          <a:solidFill>
            <a:srgbClr val="00A7E1"/>
          </a:solidFill>
        </p:spPr>
        <p:txBody>
          <a:bodyPr/>
          <a:lstStyle/>
          <a:p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ECCE4A0-8EC2-980B-82B7-9BE87E1CA7F9}"/>
              </a:ext>
            </a:extLst>
          </p:cNvPr>
          <p:cNvSpPr txBox="1"/>
          <p:nvPr/>
        </p:nvSpPr>
        <p:spPr>
          <a:xfrm>
            <a:off x="707755" y="2089689"/>
            <a:ext cx="5410199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Futura-Bold"/>
                <a:ea typeface="Calibri"/>
                <a:cs typeface="Calibri"/>
              </a:rPr>
              <a:t>Product stewardship schemes are recycling programs that rely on the collaboration of consumers, councils, and government to cover the cost and recycling of items that cannot be recycled through </a:t>
            </a:r>
            <a:r>
              <a:rPr lang="en-US" sz="2000" err="1">
                <a:solidFill>
                  <a:schemeClr val="bg1"/>
                </a:solidFill>
                <a:latin typeface="Futura-Bold"/>
                <a:ea typeface="Calibri"/>
                <a:cs typeface="Calibri"/>
              </a:rPr>
              <a:t>kerbside</a:t>
            </a:r>
            <a:r>
              <a:rPr lang="en-US" sz="2000" dirty="0">
                <a:solidFill>
                  <a:schemeClr val="bg1"/>
                </a:solidFill>
                <a:latin typeface="Futura-Bold"/>
                <a:ea typeface="Calibri"/>
                <a:cs typeface="Calibri"/>
              </a:rPr>
              <a:t> pick-ups.</a:t>
            </a:r>
            <a:endParaRPr lang="en-US" sz="2000">
              <a:solidFill>
                <a:schemeClr val="bg1"/>
              </a:solidFill>
              <a:latin typeface="Futura-Bold"/>
            </a:endParaRPr>
          </a:p>
        </p:txBody>
      </p:sp>
      <p:pic>
        <p:nvPicPr>
          <p:cNvPr id="12" name="Picture 11" descr="A person holding a bunch of paint cans&#10;&#10;Description automatically generated">
            <a:extLst>
              <a:ext uri="{FF2B5EF4-FFF2-40B4-BE49-F238E27FC236}">
                <a16:creationId xmlns:a16="http://schemas.microsoft.com/office/drawing/2014/main" id="{D1506EB0-D310-FCA2-7E23-B1105C0F2FA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0805" y="804761"/>
            <a:ext cx="3395420" cy="5089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8734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0" y="0"/>
            <a:ext cx="3378686" cy="6858000"/>
            <a:chOff x="0" y="0"/>
            <a:chExt cx="1334790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334790" cy="2709333"/>
            </a:xfrm>
            <a:custGeom>
              <a:avLst/>
              <a:gdLst/>
              <a:ahLst/>
              <a:cxnLst/>
              <a:rect l="l" t="t" r="r" b="b"/>
              <a:pathLst>
                <a:path w="1334790" h="2709333">
                  <a:moveTo>
                    <a:pt x="0" y="0"/>
                  </a:moveTo>
                  <a:lnTo>
                    <a:pt x="1334790" y="0"/>
                  </a:lnTo>
                  <a:lnTo>
                    <a:pt x="1334790" y="2709333"/>
                  </a:lnTo>
                  <a:lnTo>
                    <a:pt x="0" y="2709333"/>
                  </a:lnTo>
                  <a:close/>
                </a:path>
              </a:pathLst>
            </a:custGeom>
            <a:gradFill rotWithShape="1">
              <a:gsLst>
                <a:gs pos="0">
                  <a:srgbClr val="439071">
                    <a:alpha val="100000"/>
                  </a:srgbClr>
                </a:gs>
                <a:gs pos="100000">
                  <a:srgbClr val="2DBC70">
                    <a:alpha val="100000"/>
                  </a:srgbClr>
                </a:gs>
              </a:gsLst>
              <a:lin ang="2700000"/>
            </a:grad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1334790" cy="2747433"/>
            </a:xfrm>
            <a:prstGeom prst="rect">
              <a:avLst/>
            </a:prstGeom>
          </p:spPr>
          <p:txBody>
            <a:bodyPr lIns="33867" tIns="33867" rIns="33867" bIns="3386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773"/>
                </a:lnSpc>
              </a:pPr>
              <a:endParaRPr sz="800"/>
            </a:p>
          </p:txBody>
        </p:sp>
      </p:grpSp>
      <p:sp>
        <p:nvSpPr>
          <p:cNvPr id="8" name="Freeform 8"/>
          <p:cNvSpPr/>
          <p:nvPr/>
        </p:nvSpPr>
        <p:spPr>
          <a:xfrm rot="265690">
            <a:off x="-1617661" y="2836112"/>
            <a:ext cx="5593801" cy="5593801"/>
          </a:xfrm>
          <a:custGeom>
            <a:avLst/>
            <a:gdLst/>
            <a:ahLst/>
            <a:cxnLst/>
            <a:rect l="l" t="t" r="r" b="b"/>
            <a:pathLst>
              <a:path w="8390702" h="8390702">
                <a:moveTo>
                  <a:pt x="0" y="0"/>
                </a:moveTo>
                <a:lnTo>
                  <a:pt x="8390701" y="0"/>
                </a:lnTo>
                <a:lnTo>
                  <a:pt x="8390701" y="8390701"/>
                </a:lnTo>
                <a:lnTo>
                  <a:pt x="0" y="8390701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alphaModFix amt="5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10" name="Picture 3" descr="Logo&#10;&#10;Description automatically generated">
            <a:extLst>
              <a:ext uri="{FF2B5EF4-FFF2-40B4-BE49-F238E27FC236}">
                <a16:creationId xmlns:a16="http://schemas.microsoft.com/office/drawing/2014/main" id="{EA530109-FF56-FA7B-7B39-FA4DC963C1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8637" y="743893"/>
            <a:ext cx="5789093" cy="323794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039EEAA-E7A3-3F43-F27C-23A04C74AE26}"/>
              </a:ext>
            </a:extLst>
          </p:cNvPr>
          <p:cNvSpPr txBox="1"/>
          <p:nvPr/>
        </p:nvSpPr>
        <p:spPr>
          <a:xfrm>
            <a:off x="6654459" y="3619670"/>
            <a:ext cx="2534971" cy="707886"/>
          </a:xfrm>
          <a:prstGeom prst="rect">
            <a:avLst/>
          </a:prstGeom>
          <a:solidFill>
            <a:srgbClr val="00BC70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cs typeface="Calibri"/>
              </a:rPr>
              <a:t>Answers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EE0164A-5883-7AFE-21CF-E774647076E1}"/>
              </a:ext>
            </a:extLst>
          </p:cNvPr>
          <p:cNvSpPr txBox="1"/>
          <p:nvPr/>
        </p:nvSpPr>
        <p:spPr>
          <a:xfrm>
            <a:off x="4369413" y="4947731"/>
            <a:ext cx="7116931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 dirty="0">
                <a:solidFill>
                  <a:srgbClr val="00B0F0"/>
                </a:solidFill>
                <a:latin typeface="Montserrat Bold"/>
                <a:cs typeface="Calibri"/>
              </a:rPr>
              <a:t>Go through any questions you may have missed and see how you went!</a:t>
            </a:r>
            <a:endParaRPr lang="en-US" sz="2800">
              <a:solidFill>
                <a:srgbClr val="00B0F0"/>
              </a:solidFill>
              <a:latin typeface="Montserrat Bold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403186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0" y="0"/>
            <a:ext cx="3378686" cy="6858000"/>
            <a:chOff x="0" y="0"/>
            <a:chExt cx="1334790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334790" cy="2709333"/>
            </a:xfrm>
            <a:custGeom>
              <a:avLst/>
              <a:gdLst/>
              <a:ahLst/>
              <a:cxnLst/>
              <a:rect l="l" t="t" r="r" b="b"/>
              <a:pathLst>
                <a:path w="1334790" h="2709333">
                  <a:moveTo>
                    <a:pt x="0" y="0"/>
                  </a:moveTo>
                  <a:lnTo>
                    <a:pt x="1334790" y="0"/>
                  </a:lnTo>
                  <a:lnTo>
                    <a:pt x="1334790" y="2709333"/>
                  </a:lnTo>
                  <a:lnTo>
                    <a:pt x="0" y="2709333"/>
                  </a:lnTo>
                  <a:close/>
                </a:path>
              </a:pathLst>
            </a:custGeom>
            <a:gradFill rotWithShape="1">
              <a:gsLst>
                <a:gs pos="0">
                  <a:srgbClr val="439071">
                    <a:alpha val="100000"/>
                  </a:srgbClr>
                </a:gs>
                <a:gs pos="100000">
                  <a:srgbClr val="2DBC70">
                    <a:alpha val="100000"/>
                  </a:srgbClr>
                </a:gs>
              </a:gsLst>
              <a:lin ang="2700000"/>
            </a:grad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1334790" cy="2747433"/>
            </a:xfrm>
            <a:prstGeom prst="rect">
              <a:avLst/>
            </a:prstGeom>
          </p:spPr>
          <p:txBody>
            <a:bodyPr lIns="33867" tIns="33867" rIns="33867" bIns="3386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773"/>
                </a:lnSpc>
              </a:pPr>
              <a:endParaRPr sz="800"/>
            </a:p>
          </p:txBody>
        </p:sp>
      </p:grpSp>
      <p:sp>
        <p:nvSpPr>
          <p:cNvPr id="8" name="Freeform 8"/>
          <p:cNvSpPr/>
          <p:nvPr/>
        </p:nvSpPr>
        <p:spPr>
          <a:xfrm rot="265690">
            <a:off x="-1617661" y="2836112"/>
            <a:ext cx="5593801" cy="5593801"/>
          </a:xfrm>
          <a:custGeom>
            <a:avLst/>
            <a:gdLst/>
            <a:ahLst/>
            <a:cxnLst/>
            <a:rect l="l" t="t" r="r" b="b"/>
            <a:pathLst>
              <a:path w="8390702" h="8390702">
                <a:moveTo>
                  <a:pt x="0" y="0"/>
                </a:moveTo>
                <a:lnTo>
                  <a:pt x="8390701" y="0"/>
                </a:lnTo>
                <a:lnTo>
                  <a:pt x="8390701" y="8390701"/>
                </a:lnTo>
                <a:lnTo>
                  <a:pt x="0" y="8390701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alphaModFix amt="5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7" name="Picture 3" descr="Logo&#10;&#10;Description automatically generated">
            <a:extLst>
              <a:ext uri="{FF2B5EF4-FFF2-40B4-BE49-F238E27FC236}">
                <a16:creationId xmlns:a16="http://schemas.microsoft.com/office/drawing/2014/main" id="{54D5B92C-E3B8-A1F9-D3E7-D48D7D6492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6438" y="1148488"/>
            <a:ext cx="8018367" cy="45530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3445A36-73FD-7BAC-821B-8EFA00230F25}"/>
              </a:ext>
            </a:extLst>
          </p:cNvPr>
          <p:cNvSpPr txBox="1"/>
          <p:nvPr/>
        </p:nvSpPr>
        <p:spPr>
          <a:xfrm>
            <a:off x="4098010" y="5086027"/>
            <a:ext cx="7437894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dirty="0">
                <a:solidFill>
                  <a:srgbClr val="00B0F0"/>
                </a:solidFill>
                <a:latin typeface="Montserrat Bold"/>
              </a:rPr>
              <a:t>Bonus Questions: These are worth double points and are 'free answer' questions. Do your best to guess the answer!</a:t>
            </a:r>
            <a:endParaRPr lang="en-US" sz="2400">
              <a:solidFill>
                <a:srgbClr val="00B0F0"/>
              </a:solidFill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323602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439071">
                <a:alpha val="100000"/>
              </a:srgbClr>
            </a:gs>
            <a:gs pos="100000">
              <a:srgbClr val="2DBC70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85305" y="6090013"/>
            <a:ext cx="12570308" cy="859111"/>
            <a:chOff x="0" y="0"/>
            <a:chExt cx="4966048" cy="33940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66048" cy="339402"/>
            </a:xfrm>
            <a:custGeom>
              <a:avLst/>
              <a:gdLst/>
              <a:ahLst/>
              <a:cxnLst/>
              <a:rect l="l" t="t" r="r" b="b"/>
              <a:pathLst>
                <a:path w="4966048" h="339402">
                  <a:moveTo>
                    <a:pt x="0" y="0"/>
                  </a:moveTo>
                  <a:lnTo>
                    <a:pt x="4966048" y="0"/>
                  </a:lnTo>
                  <a:lnTo>
                    <a:pt x="4966048" y="339402"/>
                  </a:lnTo>
                  <a:lnTo>
                    <a:pt x="0" y="33940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85725"/>
              <a:ext cx="4966048" cy="253677"/>
            </a:xfrm>
            <a:prstGeom prst="rect">
              <a:avLst/>
            </a:prstGeom>
          </p:spPr>
          <p:txBody>
            <a:bodyPr lIns="33867" tIns="33867" rIns="33867" bIns="3386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283"/>
                </a:lnSpc>
              </a:pPr>
              <a:endParaRPr sz="800"/>
            </a:p>
          </p:txBody>
        </p:sp>
      </p:grpSp>
      <p:sp>
        <p:nvSpPr>
          <p:cNvPr id="5" name="Freeform 5"/>
          <p:cNvSpPr/>
          <p:nvPr/>
        </p:nvSpPr>
        <p:spPr>
          <a:xfrm>
            <a:off x="9833773" y="6215194"/>
            <a:ext cx="1672427" cy="543539"/>
          </a:xfrm>
          <a:custGeom>
            <a:avLst/>
            <a:gdLst/>
            <a:ahLst/>
            <a:cxnLst/>
            <a:rect l="l" t="t" r="r" b="b"/>
            <a:pathLst>
              <a:path w="2508641" h="815308">
                <a:moveTo>
                  <a:pt x="0" y="0"/>
                </a:moveTo>
                <a:lnTo>
                  <a:pt x="2508641" y="0"/>
                </a:lnTo>
                <a:lnTo>
                  <a:pt x="2508641" y="815309"/>
                </a:lnTo>
                <a:lnTo>
                  <a:pt x="0" y="81530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685800" y="1430092"/>
            <a:ext cx="4328160" cy="0"/>
          </a:xfrm>
          <a:prstGeom prst="line">
            <a:avLst/>
          </a:prstGeom>
          <a:ln w="6667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685800" y="404788"/>
            <a:ext cx="8262947" cy="7950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6186"/>
              </a:lnSpc>
            </a:pPr>
            <a:r>
              <a:rPr lang="en-US" sz="5300" dirty="0">
                <a:solidFill>
                  <a:srgbClr val="FFFFFF"/>
                </a:solidFill>
                <a:latin typeface="Futura-Bold"/>
              </a:rPr>
              <a:t>Question B1</a:t>
            </a:r>
            <a:endParaRPr lang="en-US" dirty="0"/>
          </a:p>
        </p:txBody>
      </p:sp>
      <p:grpSp>
        <p:nvGrpSpPr>
          <p:cNvPr id="26" name="Group 17">
            <a:extLst>
              <a:ext uri="{FF2B5EF4-FFF2-40B4-BE49-F238E27FC236}">
                <a16:creationId xmlns:a16="http://schemas.microsoft.com/office/drawing/2014/main" id="{C86337D7-E87B-1C56-7A2B-9CE646F505FB}"/>
              </a:ext>
            </a:extLst>
          </p:cNvPr>
          <p:cNvGrpSpPr/>
          <p:nvPr/>
        </p:nvGrpSpPr>
        <p:grpSpPr>
          <a:xfrm>
            <a:off x="634139" y="2080823"/>
            <a:ext cx="4820478" cy="1488041"/>
            <a:chOff x="0" y="0"/>
            <a:chExt cx="1440075" cy="251115"/>
          </a:xfrm>
        </p:grpSpPr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8A5198E9-3417-1BA1-EACB-485DEBE05900}"/>
                </a:ext>
              </a:extLst>
            </p:cNvPr>
            <p:cNvSpPr/>
            <p:nvPr/>
          </p:nvSpPr>
          <p:spPr>
            <a:xfrm>
              <a:off x="0" y="0"/>
              <a:ext cx="1440075" cy="251115"/>
            </a:xfrm>
            <a:custGeom>
              <a:avLst/>
              <a:gdLst/>
              <a:ahLst/>
              <a:cxnLst/>
              <a:rect l="l" t="t" r="r" b="b"/>
              <a:pathLst>
                <a:path w="1440075" h="251115">
                  <a:moveTo>
                    <a:pt x="0" y="0"/>
                  </a:moveTo>
                  <a:lnTo>
                    <a:pt x="1440075" y="0"/>
                  </a:lnTo>
                  <a:lnTo>
                    <a:pt x="1440075" y="251115"/>
                  </a:lnTo>
                  <a:lnTo>
                    <a:pt x="0" y="251115"/>
                  </a:lnTo>
                  <a:close/>
                </a:path>
              </a:pathLst>
            </a:custGeom>
            <a:solidFill>
              <a:srgbClr val="00A7E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TextBox 19">
              <a:extLst>
                <a:ext uri="{FF2B5EF4-FFF2-40B4-BE49-F238E27FC236}">
                  <a16:creationId xmlns:a16="http://schemas.microsoft.com/office/drawing/2014/main" id="{046C0980-B97E-B002-9CFC-E6DA06FBE49E}"/>
                </a:ext>
              </a:extLst>
            </p:cNvPr>
            <p:cNvSpPr txBox="1"/>
            <p:nvPr/>
          </p:nvSpPr>
          <p:spPr>
            <a:xfrm>
              <a:off x="0" y="85725"/>
              <a:ext cx="1440075" cy="165390"/>
            </a:xfrm>
            <a:prstGeom prst="rect">
              <a:avLst/>
            </a:prstGeom>
          </p:spPr>
          <p:txBody>
            <a:bodyPr lIns="33867" tIns="33867" rIns="33867" bIns="3386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1283"/>
                </a:lnSpc>
              </a:pPr>
              <a:endParaRPr lang="en-US" sz="600" dirty="0">
                <a:ea typeface="Calibri"/>
                <a:cs typeface="Calibri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2A00CD8A-4C46-236A-45C5-1EE2B198D0E9}"/>
              </a:ext>
            </a:extLst>
          </p:cNvPr>
          <p:cNvSpPr txBox="1"/>
          <p:nvPr/>
        </p:nvSpPr>
        <p:spPr>
          <a:xfrm>
            <a:off x="688383" y="2134892"/>
            <a:ext cx="5009827" cy="138499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Futura-Bold"/>
              </a:rPr>
              <a:t>What percentage of a trees weight is made up from absorbed CO2?</a:t>
            </a:r>
          </a:p>
        </p:txBody>
      </p:sp>
      <p:pic>
        <p:nvPicPr>
          <p:cNvPr id="27" name="Picture 26" descr="A tree with many branches&#10;&#10;Description automatically generated">
            <a:extLst>
              <a:ext uri="{FF2B5EF4-FFF2-40B4-BE49-F238E27FC236}">
                <a16:creationId xmlns:a16="http://schemas.microsoft.com/office/drawing/2014/main" id="{50034CD0-51FF-811F-58F9-D41C6B53969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2425" y="1002364"/>
            <a:ext cx="3376047" cy="5031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3047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439071">
                <a:alpha val="100000"/>
              </a:srgbClr>
            </a:gs>
            <a:gs pos="100000">
              <a:srgbClr val="2DBC70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85305" y="6090013"/>
            <a:ext cx="12570308" cy="859111"/>
            <a:chOff x="0" y="0"/>
            <a:chExt cx="4966048" cy="33940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66048" cy="339402"/>
            </a:xfrm>
            <a:custGeom>
              <a:avLst/>
              <a:gdLst/>
              <a:ahLst/>
              <a:cxnLst/>
              <a:rect l="l" t="t" r="r" b="b"/>
              <a:pathLst>
                <a:path w="4966048" h="339402">
                  <a:moveTo>
                    <a:pt x="0" y="0"/>
                  </a:moveTo>
                  <a:lnTo>
                    <a:pt x="4966048" y="0"/>
                  </a:lnTo>
                  <a:lnTo>
                    <a:pt x="4966048" y="339402"/>
                  </a:lnTo>
                  <a:lnTo>
                    <a:pt x="0" y="33940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85725"/>
              <a:ext cx="4966048" cy="253677"/>
            </a:xfrm>
            <a:prstGeom prst="rect">
              <a:avLst/>
            </a:prstGeom>
          </p:spPr>
          <p:txBody>
            <a:bodyPr lIns="33867" tIns="33867" rIns="33867" bIns="3386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283"/>
                </a:lnSpc>
              </a:pPr>
              <a:endParaRPr sz="800"/>
            </a:p>
          </p:txBody>
        </p:sp>
      </p:grpSp>
      <p:sp>
        <p:nvSpPr>
          <p:cNvPr id="5" name="Freeform 5"/>
          <p:cNvSpPr/>
          <p:nvPr/>
        </p:nvSpPr>
        <p:spPr>
          <a:xfrm>
            <a:off x="9833773" y="6215194"/>
            <a:ext cx="1672427" cy="543539"/>
          </a:xfrm>
          <a:custGeom>
            <a:avLst/>
            <a:gdLst/>
            <a:ahLst/>
            <a:cxnLst/>
            <a:rect l="l" t="t" r="r" b="b"/>
            <a:pathLst>
              <a:path w="2508641" h="815308">
                <a:moveTo>
                  <a:pt x="0" y="0"/>
                </a:moveTo>
                <a:lnTo>
                  <a:pt x="2508641" y="0"/>
                </a:lnTo>
                <a:lnTo>
                  <a:pt x="2508641" y="815309"/>
                </a:lnTo>
                <a:lnTo>
                  <a:pt x="0" y="81530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685800" y="1430092"/>
            <a:ext cx="4328160" cy="0"/>
          </a:xfrm>
          <a:prstGeom prst="line">
            <a:avLst/>
          </a:prstGeom>
          <a:ln w="6667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685800" y="404788"/>
            <a:ext cx="8262947" cy="7950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6186"/>
              </a:lnSpc>
            </a:pPr>
            <a:r>
              <a:rPr lang="en-US" sz="5300" dirty="0">
                <a:solidFill>
                  <a:srgbClr val="FFFFFF"/>
                </a:solidFill>
                <a:latin typeface="Futura-Bold"/>
              </a:rPr>
              <a:t>Question B2</a:t>
            </a:r>
            <a:endParaRPr lang="en-US" dirty="0"/>
          </a:p>
        </p:txBody>
      </p:sp>
      <p:grpSp>
        <p:nvGrpSpPr>
          <p:cNvPr id="25" name="Group 17">
            <a:extLst>
              <a:ext uri="{FF2B5EF4-FFF2-40B4-BE49-F238E27FC236}">
                <a16:creationId xmlns:a16="http://schemas.microsoft.com/office/drawing/2014/main" id="{3F839FBB-C75A-5508-9CF2-B45F7ED64195}"/>
              </a:ext>
            </a:extLst>
          </p:cNvPr>
          <p:cNvGrpSpPr/>
          <p:nvPr/>
        </p:nvGrpSpPr>
        <p:grpSpPr>
          <a:xfrm>
            <a:off x="634139" y="2093735"/>
            <a:ext cx="4820478" cy="2262962"/>
            <a:chOff x="0" y="2179"/>
            <a:chExt cx="1440075" cy="381887"/>
          </a:xfrm>
        </p:grpSpPr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id="{92E0F92F-D821-36DF-B305-8262709D2AE3}"/>
                </a:ext>
              </a:extLst>
            </p:cNvPr>
            <p:cNvSpPr/>
            <p:nvPr/>
          </p:nvSpPr>
          <p:spPr>
            <a:xfrm>
              <a:off x="1929" y="2179"/>
              <a:ext cx="1027235" cy="381887"/>
            </a:xfrm>
            <a:custGeom>
              <a:avLst/>
              <a:gdLst/>
              <a:ahLst/>
              <a:cxnLst/>
              <a:rect l="l" t="t" r="r" b="b"/>
              <a:pathLst>
                <a:path w="1440075" h="251115">
                  <a:moveTo>
                    <a:pt x="0" y="0"/>
                  </a:moveTo>
                  <a:lnTo>
                    <a:pt x="1440075" y="0"/>
                  </a:lnTo>
                  <a:lnTo>
                    <a:pt x="1440075" y="251115"/>
                  </a:lnTo>
                  <a:lnTo>
                    <a:pt x="0" y="251115"/>
                  </a:lnTo>
                  <a:close/>
                </a:path>
              </a:pathLst>
            </a:custGeom>
            <a:solidFill>
              <a:srgbClr val="00A7E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TextBox 19">
              <a:extLst>
                <a:ext uri="{FF2B5EF4-FFF2-40B4-BE49-F238E27FC236}">
                  <a16:creationId xmlns:a16="http://schemas.microsoft.com/office/drawing/2014/main" id="{2BAD685C-4DAD-3AF7-78BE-EC6B6A2BA16E}"/>
                </a:ext>
              </a:extLst>
            </p:cNvPr>
            <p:cNvSpPr txBox="1"/>
            <p:nvPr/>
          </p:nvSpPr>
          <p:spPr>
            <a:xfrm>
              <a:off x="0" y="85725"/>
              <a:ext cx="1440075" cy="165390"/>
            </a:xfrm>
            <a:prstGeom prst="rect">
              <a:avLst/>
            </a:prstGeom>
          </p:spPr>
          <p:txBody>
            <a:bodyPr lIns="33867" tIns="33867" rIns="33867" bIns="3386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1283"/>
                </a:lnSpc>
              </a:pPr>
              <a:endParaRPr lang="en-US" sz="600" dirty="0">
                <a:ea typeface="Calibri"/>
                <a:cs typeface="Calibri"/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BFBC0953-001B-F064-360C-D1B96BBCC252}"/>
              </a:ext>
            </a:extLst>
          </p:cNvPr>
          <p:cNvSpPr txBox="1"/>
          <p:nvPr/>
        </p:nvSpPr>
        <p:spPr>
          <a:xfrm>
            <a:off x="688383" y="2096147"/>
            <a:ext cx="3317928" cy="224676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Futura-Bold"/>
              </a:rPr>
              <a:t>What would you do if you saw this label on a package with a foil seal? </a:t>
            </a:r>
            <a:endParaRPr lang="en-US" sz="2800">
              <a:solidFill>
                <a:schemeClr val="bg1"/>
              </a:solidFill>
              <a:latin typeface="Futura-Bold"/>
            </a:endParaRPr>
          </a:p>
        </p:txBody>
      </p:sp>
      <p:pic>
        <p:nvPicPr>
          <p:cNvPr id="28" name="Picture 27" descr="A picture containing table, cup, indoor, dessert&#10;&#10;Description automatically generated">
            <a:extLst>
              <a:ext uri="{FF2B5EF4-FFF2-40B4-BE49-F238E27FC236}">
                <a16:creationId xmlns:a16="http://schemas.microsoft.com/office/drawing/2014/main" id="{49D8878A-0387-2816-C273-0420BAB8587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8531" y="1943744"/>
            <a:ext cx="5029600" cy="3952068"/>
          </a:xfrm>
          <a:prstGeom prst="rect">
            <a:avLst/>
          </a:prstGeom>
        </p:spPr>
      </p:pic>
      <p:pic>
        <p:nvPicPr>
          <p:cNvPr id="29" name="Picture 28" descr="A close-up of a green label&#10;&#10;Description automatically generated">
            <a:extLst>
              <a:ext uri="{FF2B5EF4-FFF2-40B4-BE49-F238E27FC236}">
                <a16:creationId xmlns:a16="http://schemas.microsoft.com/office/drawing/2014/main" id="{B7F9C256-3C1A-91B9-D3A9-50A46E4EC1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5598" y="1979747"/>
            <a:ext cx="4633347" cy="3595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7704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439071">
                <a:alpha val="100000"/>
              </a:srgbClr>
            </a:gs>
            <a:gs pos="100000">
              <a:srgbClr val="2DBC70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85305" y="6090013"/>
            <a:ext cx="12570308" cy="859111"/>
            <a:chOff x="0" y="0"/>
            <a:chExt cx="4966048" cy="33940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66048" cy="339402"/>
            </a:xfrm>
            <a:custGeom>
              <a:avLst/>
              <a:gdLst/>
              <a:ahLst/>
              <a:cxnLst/>
              <a:rect l="l" t="t" r="r" b="b"/>
              <a:pathLst>
                <a:path w="4966048" h="339402">
                  <a:moveTo>
                    <a:pt x="0" y="0"/>
                  </a:moveTo>
                  <a:lnTo>
                    <a:pt x="4966048" y="0"/>
                  </a:lnTo>
                  <a:lnTo>
                    <a:pt x="4966048" y="339402"/>
                  </a:lnTo>
                  <a:lnTo>
                    <a:pt x="0" y="33940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85725"/>
              <a:ext cx="4966048" cy="253677"/>
            </a:xfrm>
            <a:prstGeom prst="rect">
              <a:avLst/>
            </a:prstGeom>
          </p:spPr>
          <p:txBody>
            <a:bodyPr lIns="33867" tIns="33867" rIns="33867" bIns="3386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283"/>
                </a:lnSpc>
              </a:pPr>
              <a:endParaRPr sz="800"/>
            </a:p>
          </p:txBody>
        </p:sp>
      </p:grpSp>
      <p:sp>
        <p:nvSpPr>
          <p:cNvPr id="5" name="Freeform 5"/>
          <p:cNvSpPr/>
          <p:nvPr/>
        </p:nvSpPr>
        <p:spPr>
          <a:xfrm>
            <a:off x="9833773" y="6215194"/>
            <a:ext cx="1672427" cy="543539"/>
          </a:xfrm>
          <a:custGeom>
            <a:avLst/>
            <a:gdLst/>
            <a:ahLst/>
            <a:cxnLst/>
            <a:rect l="l" t="t" r="r" b="b"/>
            <a:pathLst>
              <a:path w="2508641" h="815308">
                <a:moveTo>
                  <a:pt x="0" y="0"/>
                </a:moveTo>
                <a:lnTo>
                  <a:pt x="2508641" y="0"/>
                </a:lnTo>
                <a:lnTo>
                  <a:pt x="2508641" y="815309"/>
                </a:lnTo>
                <a:lnTo>
                  <a:pt x="0" y="81530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685800" y="1430092"/>
            <a:ext cx="4328160" cy="0"/>
          </a:xfrm>
          <a:prstGeom prst="line">
            <a:avLst/>
          </a:prstGeom>
          <a:ln w="6667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685800" y="404788"/>
            <a:ext cx="8262947" cy="7950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6186"/>
              </a:lnSpc>
            </a:pPr>
            <a:r>
              <a:rPr lang="en-US" sz="5300" dirty="0">
                <a:solidFill>
                  <a:srgbClr val="FFFFFF"/>
                </a:solidFill>
                <a:latin typeface="Futura-Bold"/>
              </a:rPr>
              <a:t>Question 1</a:t>
            </a:r>
            <a:endParaRPr lang="en-US" dirty="0"/>
          </a:p>
        </p:txBody>
      </p:sp>
      <p:grpSp>
        <p:nvGrpSpPr>
          <p:cNvPr id="25" name="Group 17">
            <a:extLst>
              <a:ext uri="{FF2B5EF4-FFF2-40B4-BE49-F238E27FC236}">
                <a16:creationId xmlns:a16="http://schemas.microsoft.com/office/drawing/2014/main" id="{C3628C6D-00D4-8AF0-8CBC-143091DF2D15}"/>
              </a:ext>
            </a:extLst>
          </p:cNvPr>
          <p:cNvGrpSpPr/>
          <p:nvPr/>
        </p:nvGrpSpPr>
        <p:grpSpPr>
          <a:xfrm>
            <a:off x="629446" y="1921966"/>
            <a:ext cx="8017236" cy="1917179"/>
            <a:chOff x="-24090" y="54346"/>
            <a:chExt cx="1595694" cy="557062"/>
          </a:xfrm>
        </p:grpSpPr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id="{15814CDC-856A-BD29-003F-FFB988539C7B}"/>
                </a:ext>
              </a:extLst>
            </p:cNvPr>
            <p:cNvSpPr/>
            <p:nvPr/>
          </p:nvSpPr>
          <p:spPr>
            <a:xfrm>
              <a:off x="-24090" y="54346"/>
              <a:ext cx="1334682" cy="254868"/>
            </a:xfrm>
            <a:custGeom>
              <a:avLst/>
              <a:gdLst/>
              <a:ahLst/>
              <a:cxnLst/>
              <a:rect l="l" t="t" r="r" b="b"/>
              <a:pathLst>
                <a:path w="1440075" h="251115">
                  <a:moveTo>
                    <a:pt x="0" y="0"/>
                  </a:moveTo>
                  <a:lnTo>
                    <a:pt x="1440075" y="0"/>
                  </a:lnTo>
                  <a:lnTo>
                    <a:pt x="1440075" y="251115"/>
                  </a:lnTo>
                  <a:lnTo>
                    <a:pt x="0" y="251115"/>
                  </a:lnTo>
                  <a:close/>
                </a:path>
              </a:pathLst>
            </a:custGeom>
            <a:solidFill>
              <a:srgbClr val="00A7E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TextBox 19">
              <a:extLst>
                <a:ext uri="{FF2B5EF4-FFF2-40B4-BE49-F238E27FC236}">
                  <a16:creationId xmlns:a16="http://schemas.microsoft.com/office/drawing/2014/main" id="{E0FF2D84-4047-8ED7-2788-AFF958165091}"/>
                </a:ext>
              </a:extLst>
            </p:cNvPr>
            <p:cNvSpPr txBox="1"/>
            <p:nvPr/>
          </p:nvSpPr>
          <p:spPr>
            <a:xfrm>
              <a:off x="131529" y="446018"/>
              <a:ext cx="1440075" cy="165390"/>
            </a:xfrm>
            <a:prstGeom prst="rect">
              <a:avLst/>
            </a:prstGeom>
          </p:spPr>
          <p:txBody>
            <a:bodyPr lIns="33867" tIns="33867" rIns="33867" bIns="3386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1283"/>
                </a:lnSpc>
              </a:pPr>
              <a:endParaRPr lang="en-US" sz="600" dirty="0">
                <a:ea typeface="Calibri"/>
                <a:cs typeface="Calibri"/>
              </a:endParaRPr>
            </a:p>
          </p:txBody>
        </p:sp>
      </p:grpSp>
      <p:sp>
        <p:nvSpPr>
          <p:cNvPr id="27" name="TextBox 20">
            <a:extLst>
              <a:ext uri="{FF2B5EF4-FFF2-40B4-BE49-F238E27FC236}">
                <a16:creationId xmlns:a16="http://schemas.microsoft.com/office/drawing/2014/main" id="{E8852A94-6BD4-072C-DD76-5CD80EAEB28B}"/>
              </a:ext>
            </a:extLst>
          </p:cNvPr>
          <p:cNvSpPr txBox="1"/>
          <p:nvPr/>
        </p:nvSpPr>
        <p:spPr>
          <a:xfrm>
            <a:off x="664783" y="1927052"/>
            <a:ext cx="6682857" cy="8712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Futura-Bold"/>
              </a:rPr>
              <a:t>Who is responsible for the </a:t>
            </a:r>
            <a:r>
              <a:rPr lang="en-US" sz="2000" u="sng" dirty="0">
                <a:solidFill>
                  <a:schemeClr val="bg1"/>
                </a:solidFill>
                <a:latin typeface="Futura-Bold"/>
              </a:rPr>
              <a:t>largest proportion</a:t>
            </a:r>
            <a:r>
              <a:rPr lang="en-US" sz="2000" dirty="0">
                <a:solidFill>
                  <a:schemeClr val="bg1"/>
                </a:solidFill>
                <a:latin typeface="Futura-Bold"/>
              </a:rPr>
              <a:t> of food waste generated in Australia each year? </a:t>
            </a:r>
            <a:endParaRPr lang="en-US" sz="2000">
              <a:solidFill>
                <a:schemeClr val="bg1"/>
              </a:solidFill>
              <a:latin typeface="Futura-Bold"/>
            </a:endParaRPr>
          </a:p>
        </p:txBody>
      </p:sp>
      <p:sp>
        <p:nvSpPr>
          <p:cNvPr id="29" name="TextBox 21">
            <a:extLst>
              <a:ext uri="{FF2B5EF4-FFF2-40B4-BE49-F238E27FC236}">
                <a16:creationId xmlns:a16="http://schemas.microsoft.com/office/drawing/2014/main" id="{4CD2E1AD-CB4E-EE8C-F5E4-F9E7EC258830}"/>
              </a:ext>
            </a:extLst>
          </p:cNvPr>
          <p:cNvSpPr txBox="1"/>
          <p:nvPr/>
        </p:nvSpPr>
        <p:spPr>
          <a:xfrm>
            <a:off x="644237" y="3104005"/>
            <a:ext cx="5710836" cy="25853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en-US" sz="2400" spc="75" dirty="0">
                <a:solidFill>
                  <a:srgbClr val="FBF6F1"/>
                </a:solidFill>
                <a:latin typeface="Montserrat Bold"/>
              </a:rPr>
              <a:t>A) Farming/Production industry</a:t>
            </a:r>
            <a:endParaRPr lang="en-US" sz="2400" dirty="0">
              <a:solidFill>
                <a:srgbClr val="000000"/>
              </a:solidFill>
              <a:latin typeface="Calibri" panose="020F0502020204030204"/>
              <a:ea typeface="Calibri" panose="020F0502020204030204"/>
              <a:cs typeface="Calibri" panose="020F0502020204030204"/>
            </a:endParaRPr>
          </a:p>
          <a:p>
            <a:pPr>
              <a:spcBef>
                <a:spcPct val="0"/>
              </a:spcBef>
            </a:pPr>
            <a:endParaRPr lang="en-US" sz="2400" spc="75" dirty="0">
              <a:solidFill>
                <a:srgbClr val="FBF6F1"/>
              </a:solidFill>
              <a:latin typeface="Montserrat Bold"/>
            </a:endParaRPr>
          </a:p>
          <a:p>
            <a:pPr>
              <a:spcBef>
                <a:spcPct val="0"/>
              </a:spcBef>
            </a:pPr>
            <a:r>
              <a:rPr lang="en-US" sz="2400" spc="75" dirty="0">
                <a:solidFill>
                  <a:srgbClr val="FBF6F1"/>
                </a:solidFill>
                <a:latin typeface="Montserrat Bold"/>
              </a:rPr>
              <a:t>B) Hospitality Industry</a:t>
            </a:r>
          </a:p>
          <a:p>
            <a:pPr>
              <a:spcBef>
                <a:spcPct val="0"/>
              </a:spcBef>
            </a:pPr>
            <a:endParaRPr lang="en-US" sz="2400" spc="75" dirty="0">
              <a:solidFill>
                <a:srgbClr val="FBF6F1"/>
              </a:solidFill>
              <a:latin typeface="Montserrat Bold"/>
            </a:endParaRPr>
          </a:p>
          <a:p>
            <a:pPr>
              <a:spcBef>
                <a:spcPct val="0"/>
              </a:spcBef>
            </a:pPr>
            <a:r>
              <a:rPr lang="en-US" sz="2400" spc="75" dirty="0">
                <a:solidFill>
                  <a:srgbClr val="FBF6F1"/>
                </a:solidFill>
                <a:latin typeface="Montserrat Bold"/>
              </a:rPr>
              <a:t>C) Retailers/Supermarkets</a:t>
            </a:r>
          </a:p>
          <a:p>
            <a:pPr>
              <a:spcBef>
                <a:spcPct val="0"/>
              </a:spcBef>
            </a:pPr>
            <a:endParaRPr lang="en-US" sz="2400" spc="75" dirty="0">
              <a:solidFill>
                <a:srgbClr val="FBF6F1"/>
              </a:solidFill>
              <a:latin typeface="Montserrat Bold"/>
            </a:endParaRPr>
          </a:p>
          <a:p>
            <a:pPr>
              <a:spcBef>
                <a:spcPct val="0"/>
              </a:spcBef>
            </a:pPr>
            <a:r>
              <a:rPr lang="en-US" sz="2400" spc="75" dirty="0">
                <a:solidFill>
                  <a:srgbClr val="FBF6F1"/>
                </a:solidFill>
                <a:latin typeface="Montserrat Bold"/>
              </a:rPr>
              <a:t>D) Households/Consumers</a:t>
            </a:r>
          </a:p>
        </p:txBody>
      </p:sp>
      <p:pic>
        <p:nvPicPr>
          <p:cNvPr id="9" name="Picture 3" descr="A picture containing outdoor&#10;&#10;Description automatically generated">
            <a:extLst>
              <a:ext uri="{FF2B5EF4-FFF2-40B4-BE49-F238E27FC236}">
                <a16:creationId xmlns:a16="http://schemas.microsoft.com/office/drawing/2014/main" id="{80AD700C-17C9-49A3-80BC-95E376E22F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02586" y="1927233"/>
            <a:ext cx="4406783" cy="3888774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439071">
                <a:alpha val="100000"/>
              </a:srgbClr>
            </a:gs>
            <a:gs pos="100000">
              <a:srgbClr val="2DBC70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85305" y="6090013"/>
            <a:ext cx="12570308" cy="859111"/>
            <a:chOff x="0" y="0"/>
            <a:chExt cx="4966048" cy="33940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66048" cy="339402"/>
            </a:xfrm>
            <a:custGeom>
              <a:avLst/>
              <a:gdLst/>
              <a:ahLst/>
              <a:cxnLst/>
              <a:rect l="l" t="t" r="r" b="b"/>
              <a:pathLst>
                <a:path w="4966048" h="339402">
                  <a:moveTo>
                    <a:pt x="0" y="0"/>
                  </a:moveTo>
                  <a:lnTo>
                    <a:pt x="4966048" y="0"/>
                  </a:lnTo>
                  <a:lnTo>
                    <a:pt x="4966048" y="339402"/>
                  </a:lnTo>
                  <a:lnTo>
                    <a:pt x="0" y="33940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85725"/>
              <a:ext cx="4966048" cy="253677"/>
            </a:xfrm>
            <a:prstGeom prst="rect">
              <a:avLst/>
            </a:prstGeom>
          </p:spPr>
          <p:txBody>
            <a:bodyPr lIns="33867" tIns="33867" rIns="33867" bIns="3386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283"/>
                </a:lnSpc>
              </a:pPr>
              <a:endParaRPr sz="800"/>
            </a:p>
          </p:txBody>
        </p:sp>
      </p:grpSp>
      <p:sp>
        <p:nvSpPr>
          <p:cNvPr id="5" name="Freeform 5"/>
          <p:cNvSpPr/>
          <p:nvPr/>
        </p:nvSpPr>
        <p:spPr>
          <a:xfrm>
            <a:off x="9833773" y="6215194"/>
            <a:ext cx="1672427" cy="543539"/>
          </a:xfrm>
          <a:custGeom>
            <a:avLst/>
            <a:gdLst/>
            <a:ahLst/>
            <a:cxnLst/>
            <a:rect l="l" t="t" r="r" b="b"/>
            <a:pathLst>
              <a:path w="2508641" h="815308">
                <a:moveTo>
                  <a:pt x="0" y="0"/>
                </a:moveTo>
                <a:lnTo>
                  <a:pt x="2508641" y="0"/>
                </a:lnTo>
                <a:lnTo>
                  <a:pt x="2508641" y="815309"/>
                </a:lnTo>
                <a:lnTo>
                  <a:pt x="0" y="81530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685800" y="1430092"/>
            <a:ext cx="4328160" cy="0"/>
          </a:xfrm>
          <a:prstGeom prst="line">
            <a:avLst/>
          </a:prstGeom>
          <a:ln w="6667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685800" y="404788"/>
            <a:ext cx="8262947" cy="7950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6186"/>
              </a:lnSpc>
            </a:pPr>
            <a:r>
              <a:rPr lang="en-US" sz="5300" dirty="0">
                <a:solidFill>
                  <a:srgbClr val="FFFFFF"/>
                </a:solidFill>
                <a:latin typeface="Futura-Bold"/>
              </a:rPr>
              <a:t>Question B3</a:t>
            </a:r>
            <a:endParaRPr lang="en-US" dirty="0"/>
          </a:p>
        </p:txBody>
      </p:sp>
      <p:grpSp>
        <p:nvGrpSpPr>
          <p:cNvPr id="25" name="Group 17">
            <a:extLst>
              <a:ext uri="{FF2B5EF4-FFF2-40B4-BE49-F238E27FC236}">
                <a16:creationId xmlns:a16="http://schemas.microsoft.com/office/drawing/2014/main" id="{1DE43937-22E5-45B2-A324-3D0FDB8EFEDB}"/>
              </a:ext>
            </a:extLst>
          </p:cNvPr>
          <p:cNvGrpSpPr/>
          <p:nvPr/>
        </p:nvGrpSpPr>
        <p:grpSpPr>
          <a:xfrm>
            <a:off x="659969" y="2100192"/>
            <a:ext cx="5117527" cy="2721451"/>
            <a:chOff x="0" y="2179"/>
            <a:chExt cx="1532674" cy="248936"/>
          </a:xfrm>
        </p:grpSpPr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id="{3E6610B8-CBB0-28B1-723D-B9F9E1AAD5F0}"/>
                </a:ext>
              </a:extLst>
            </p:cNvPr>
            <p:cNvSpPr/>
            <p:nvPr/>
          </p:nvSpPr>
          <p:spPr>
            <a:xfrm>
              <a:off x="7716" y="2179"/>
              <a:ext cx="1524958" cy="248936"/>
            </a:xfrm>
            <a:custGeom>
              <a:avLst/>
              <a:gdLst/>
              <a:ahLst/>
              <a:cxnLst/>
              <a:rect l="l" t="t" r="r" b="b"/>
              <a:pathLst>
                <a:path w="1440075" h="251115">
                  <a:moveTo>
                    <a:pt x="0" y="0"/>
                  </a:moveTo>
                  <a:lnTo>
                    <a:pt x="1440075" y="0"/>
                  </a:lnTo>
                  <a:lnTo>
                    <a:pt x="1440075" y="251115"/>
                  </a:lnTo>
                  <a:lnTo>
                    <a:pt x="0" y="251115"/>
                  </a:lnTo>
                  <a:close/>
                </a:path>
              </a:pathLst>
            </a:custGeom>
            <a:solidFill>
              <a:srgbClr val="00A7E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TextBox 19">
              <a:extLst>
                <a:ext uri="{FF2B5EF4-FFF2-40B4-BE49-F238E27FC236}">
                  <a16:creationId xmlns:a16="http://schemas.microsoft.com/office/drawing/2014/main" id="{719E29DA-0E7E-C42E-BF68-A5CC0F982979}"/>
                </a:ext>
              </a:extLst>
            </p:cNvPr>
            <p:cNvSpPr txBox="1"/>
            <p:nvPr/>
          </p:nvSpPr>
          <p:spPr>
            <a:xfrm>
              <a:off x="0" y="85725"/>
              <a:ext cx="1440075" cy="165390"/>
            </a:xfrm>
            <a:prstGeom prst="rect">
              <a:avLst/>
            </a:prstGeom>
          </p:spPr>
          <p:txBody>
            <a:bodyPr lIns="33867" tIns="33867" rIns="33867" bIns="3386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1283"/>
                </a:lnSpc>
              </a:pPr>
              <a:endParaRPr lang="en-US" sz="600" dirty="0">
                <a:ea typeface="Calibri"/>
                <a:cs typeface="Calibri"/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9A7ADA3A-A050-2F7E-A082-CCE39D48A9BB}"/>
              </a:ext>
            </a:extLst>
          </p:cNvPr>
          <p:cNvSpPr txBox="1"/>
          <p:nvPr/>
        </p:nvSpPr>
        <p:spPr>
          <a:xfrm>
            <a:off x="688383" y="2102604"/>
            <a:ext cx="5113149" cy="224676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Futura-Bold"/>
              </a:rPr>
              <a:t>How many old mobile phones do </a:t>
            </a:r>
            <a:r>
              <a:rPr lang="en-US" sz="2800" dirty="0" err="1">
                <a:solidFill>
                  <a:schemeClr val="bg1"/>
                </a:solidFill>
                <a:latin typeface="Futura-Bold"/>
              </a:rPr>
              <a:t>MobileMuster</a:t>
            </a:r>
            <a:r>
              <a:rPr lang="en-US" sz="2800" dirty="0">
                <a:solidFill>
                  <a:schemeClr val="bg1"/>
                </a:solidFill>
                <a:latin typeface="Futura-Bold"/>
              </a:rPr>
              <a:t> estimate to be in Australian homes that could be reused or recycled?</a:t>
            </a:r>
          </a:p>
        </p:txBody>
      </p:sp>
      <p:pic>
        <p:nvPicPr>
          <p:cNvPr id="29" name="Picture 7" descr="A person holding a cell phone&#10;&#10;Description automatically generated">
            <a:extLst>
              <a:ext uri="{FF2B5EF4-FFF2-40B4-BE49-F238E27FC236}">
                <a16:creationId xmlns:a16="http://schemas.microsoft.com/office/drawing/2014/main" id="{476EF3C4-B09E-1051-3ACE-82C66E990E7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49357" y="1398357"/>
            <a:ext cx="5204851" cy="4552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1065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0" y="0"/>
            <a:ext cx="3378686" cy="6858000"/>
            <a:chOff x="0" y="0"/>
            <a:chExt cx="1334790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334790" cy="2709333"/>
            </a:xfrm>
            <a:custGeom>
              <a:avLst/>
              <a:gdLst/>
              <a:ahLst/>
              <a:cxnLst/>
              <a:rect l="l" t="t" r="r" b="b"/>
              <a:pathLst>
                <a:path w="1334790" h="2709333">
                  <a:moveTo>
                    <a:pt x="0" y="0"/>
                  </a:moveTo>
                  <a:lnTo>
                    <a:pt x="1334790" y="0"/>
                  </a:lnTo>
                  <a:lnTo>
                    <a:pt x="1334790" y="2709333"/>
                  </a:lnTo>
                  <a:lnTo>
                    <a:pt x="0" y="2709333"/>
                  </a:lnTo>
                  <a:close/>
                </a:path>
              </a:pathLst>
            </a:custGeom>
            <a:gradFill rotWithShape="1">
              <a:gsLst>
                <a:gs pos="0">
                  <a:srgbClr val="439071">
                    <a:alpha val="100000"/>
                  </a:srgbClr>
                </a:gs>
                <a:gs pos="100000">
                  <a:srgbClr val="2DBC70">
                    <a:alpha val="100000"/>
                  </a:srgbClr>
                </a:gs>
              </a:gsLst>
              <a:lin ang="2700000"/>
            </a:grad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1334790" cy="2747433"/>
            </a:xfrm>
            <a:prstGeom prst="rect">
              <a:avLst/>
            </a:prstGeom>
          </p:spPr>
          <p:txBody>
            <a:bodyPr lIns="33867" tIns="33867" rIns="33867" bIns="3386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773"/>
                </a:lnSpc>
              </a:pPr>
              <a:endParaRPr sz="800"/>
            </a:p>
          </p:txBody>
        </p:sp>
      </p:grpSp>
      <p:sp>
        <p:nvSpPr>
          <p:cNvPr id="8" name="Freeform 8"/>
          <p:cNvSpPr/>
          <p:nvPr/>
        </p:nvSpPr>
        <p:spPr>
          <a:xfrm rot="265690">
            <a:off x="-1617661" y="2836112"/>
            <a:ext cx="5593801" cy="5593801"/>
          </a:xfrm>
          <a:custGeom>
            <a:avLst/>
            <a:gdLst/>
            <a:ahLst/>
            <a:cxnLst/>
            <a:rect l="l" t="t" r="r" b="b"/>
            <a:pathLst>
              <a:path w="8390702" h="8390702">
                <a:moveTo>
                  <a:pt x="0" y="0"/>
                </a:moveTo>
                <a:lnTo>
                  <a:pt x="8390701" y="0"/>
                </a:lnTo>
                <a:lnTo>
                  <a:pt x="8390701" y="8390701"/>
                </a:lnTo>
                <a:lnTo>
                  <a:pt x="0" y="8390701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alphaModFix amt="5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039EEAA-E7A3-3F43-F27C-23A04C74AE26}"/>
              </a:ext>
            </a:extLst>
          </p:cNvPr>
          <p:cNvSpPr txBox="1"/>
          <p:nvPr/>
        </p:nvSpPr>
        <p:spPr>
          <a:xfrm>
            <a:off x="6654459" y="3619670"/>
            <a:ext cx="2534971" cy="707886"/>
          </a:xfrm>
          <a:prstGeom prst="rect">
            <a:avLst/>
          </a:prstGeom>
          <a:solidFill>
            <a:srgbClr val="00BC70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cs typeface="Calibri"/>
              </a:rPr>
              <a:t>Answers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EE0164A-5883-7AFE-21CF-E774647076E1}"/>
              </a:ext>
            </a:extLst>
          </p:cNvPr>
          <p:cNvSpPr txBox="1"/>
          <p:nvPr/>
        </p:nvSpPr>
        <p:spPr>
          <a:xfrm>
            <a:off x="4369413" y="4947731"/>
            <a:ext cx="7116931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 dirty="0">
                <a:solidFill>
                  <a:srgbClr val="00B0F0"/>
                </a:solidFill>
                <a:latin typeface="Montserrat Bold"/>
                <a:cs typeface="Calibri"/>
              </a:rPr>
              <a:t>Go through any questions you may have missed and see how you went!</a:t>
            </a:r>
            <a:endParaRPr lang="en-US" sz="2800">
              <a:solidFill>
                <a:srgbClr val="00B0F0"/>
              </a:solidFill>
              <a:latin typeface="Montserrat Bold"/>
              <a:ea typeface="Calibri"/>
              <a:cs typeface="Calibri"/>
            </a:endParaRPr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79B7A3E9-746B-44B1-4C4B-BF7EB6D8465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7550" y="646645"/>
            <a:ext cx="5883998" cy="3327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54467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ubtitle 1">
            <a:extLst>
              <a:ext uri="{FF2B5EF4-FFF2-40B4-BE49-F238E27FC236}">
                <a16:creationId xmlns:a16="http://schemas.microsoft.com/office/drawing/2014/main" id="{10333BB0-637E-2D34-04C1-9D5E2783D506}"/>
              </a:ext>
            </a:extLst>
          </p:cNvPr>
          <p:cNvSpPr txBox="1">
            <a:spLocks/>
          </p:cNvSpPr>
          <p:nvPr/>
        </p:nvSpPr>
        <p:spPr>
          <a:xfrm>
            <a:off x="5230373" y="4800680"/>
            <a:ext cx="4751502" cy="1292955"/>
          </a:xfrm>
          <a:prstGeom prst="rect">
            <a:avLst/>
          </a:prstGeom>
          <a:solidFill>
            <a:srgbClr val="00BC70"/>
          </a:solidFill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 b="1" dirty="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0" y="0"/>
            <a:ext cx="3378686" cy="6858000"/>
            <a:chOff x="0" y="0"/>
            <a:chExt cx="1334790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334790" cy="2709333"/>
            </a:xfrm>
            <a:custGeom>
              <a:avLst/>
              <a:gdLst/>
              <a:ahLst/>
              <a:cxnLst/>
              <a:rect l="l" t="t" r="r" b="b"/>
              <a:pathLst>
                <a:path w="1334790" h="2709333">
                  <a:moveTo>
                    <a:pt x="0" y="0"/>
                  </a:moveTo>
                  <a:lnTo>
                    <a:pt x="1334790" y="0"/>
                  </a:lnTo>
                  <a:lnTo>
                    <a:pt x="1334790" y="2709333"/>
                  </a:lnTo>
                  <a:lnTo>
                    <a:pt x="0" y="2709333"/>
                  </a:lnTo>
                  <a:close/>
                </a:path>
              </a:pathLst>
            </a:custGeom>
            <a:gradFill rotWithShape="1">
              <a:gsLst>
                <a:gs pos="0">
                  <a:srgbClr val="439071">
                    <a:alpha val="100000"/>
                  </a:srgbClr>
                </a:gs>
                <a:gs pos="100000">
                  <a:srgbClr val="2DBC70">
                    <a:alpha val="100000"/>
                  </a:srgbClr>
                </a:gs>
              </a:gsLst>
              <a:lin ang="2700000"/>
            </a:grad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1334790" cy="2747433"/>
            </a:xfrm>
            <a:prstGeom prst="rect">
              <a:avLst/>
            </a:prstGeom>
          </p:spPr>
          <p:txBody>
            <a:bodyPr lIns="33867" tIns="33867" rIns="33867" bIns="3386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773"/>
                </a:lnSpc>
              </a:pPr>
              <a:endParaRPr sz="800"/>
            </a:p>
          </p:txBody>
        </p:sp>
      </p:grpSp>
      <p:sp>
        <p:nvSpPr>
          <p:cNvPr id="8" name="Freeform 8"/>
          <p:cNvSpPr/>
          <p:nvPr/>
        </p:nvSpPr>
        <p:spPr>
          <a:xfrm rot="265690">
            <a:off x="-1617661" y="2836112"/>
            <a:ext cx="5593801" cy="5593801"/>
          </a:xfrm>
          <a:custGeom>
            <a:avLst/>
            <a:gdLst/>
            <a:ahLst/>
            <a:cxnLst/>
            <a:rect l="l" t="t" r="r" b="b"/>
            <a:pathLst>
              <a:path w="8390702" h="8390702">
                <a:moveTo>
                  <a:pt x="0" y="0"/>
                </a:moveTo>
                <a:lnTo>
                  <a:pt x="8390701" y="0"/>
                </a:lnTo>
                <a:lnTo>
                  <a:pt x="8390701" y="8390701"/>
                </a:lnTo>
                <a:lnTo>
                  <a:pt x="0" y="8390701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alphaModFix amt="5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12" name="Picture 2" descr="Logo&#10;&#10;Description automatically generated">
            <a:extLst>
              <a:ext uri="{FF2B5EF4-FFF2-40B4-BE49-F238E27FC236}">
                <a16:creationId xmlns:a16="http://schemas.microsoft.com/office/drawing/2014/main" id="{8D1C705F-16DC-E50E-7C5B-ECFE9FA2649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7409" y="4380057"/>
            <a:ext cx="3820885" cy="2130878"/>
          </a:xfrm>
          <a:prstGeom prst="rect">
            <a:avLst/>
          </a:prstGeom>
        </p:spPr>
      </p:pic>
      <p:sp>
        <p:nvSpPr>
          <p:cNvPr id="16" name="Subtitle 1">
            <a:extLst>
              <a:ext uri="{FF2B5EF4-FFF2-40B4-BE49-F238E27FC236}">
                <a16:creationId xmlns:a16="http://schemas.microsoft.com/office/drawing/2014/main" id="{958FE5EF-7412-BE79-E904-64D52F22B77A}"/>
              </a:ext>
            </a:extLst>
          </p:cNvPr>
          <p:cNvSpPr txBox="1">
            <a:spLocks/>
          </p:cNvSpPr>
          <p:nvPr/>
        </p:nvSpPr>
        <p:spPr>
          <a:xfrm>
            <a:off x="4233189" y="2644175"/>
            <a:ext cx="6876718" cy="202245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>
                <a:solidFill>
                  <a:srgbClr val="00B0F0"/>
                </a:solidFill>
                <a:latin typeface="Montserrat Bold"/>
                <a:ea typeface="YAC927NaLd8 0"/>
                <a:cs typeface="YAC927NaLd8 0"/>
              </a:rPr>
              <a:t>Thanks for taking part in Planet Ark's </a:t>
            </a:r>
            <a:br>
              <a:rPr lang="en-US" sz="2400" b="1" dirty="0">
                <a:latin typeface="Montserrat Bold"/>
                <a:ea typeface="YAC927NaLd8 0"/>
                <a:cs typeface="YAC927NaLd8 0"/>
              </a:rPr>
            </a:br>
            <a:r>
              <a:rPr lang="en-US" sz="2400" b="1" dirty="0">
                <a:solidFill>
                  <a:srgbClr val="00B0F0"/>
                </a:solidFill>
                <a:latin typeface="Montserrat Bold"/>
                <a:ea typeface="YAC927NaLd8 0"/>
                <a:cs typeface="YAC927NaLd8 0"/>
              </a:rPr>
              <a:t>National Recycling Week Trivia!​</a:t>
            </a:r>
          </a:p>
          <a:p>
            <a:pPr algn="ctr"/>
            <a:endParaRPr lang="en-US" sz="2400" b="1" dirty="0">
              <a:solidFill>
                <a:srgbClr val="00B0F0"/>
              </a:solidFill>
              <a:latin typeface="Montserrat Bold"/>
              <a:ea typeface="YAC927NaLd8 0"/>
              <a:cs typeface="YAC927NaLd8 0"/>
            </a:endParaRPr>
          </a:p>
          <a:p>
            <a:pPr algn="ctr"/>
            <a:r>
              <a:rPr lang="en-US" sz="2400" b="1" dirty="0">
                <a:solidFill>
                  <a:srgbClr val="00B0F0"/>
                </a:solidFill>
                <a:latin typeface="Montserrat Bold"/>
                <a:ea typeface="YAC927NaLd8 0"/>
                <a:cs typeface="YAC927NaLd8 0"/>
              </a:rPr>
              <a:t>Share your snaps to socials by tagging @planetark  #NationalRecyclingWeek​</a:t>
            </a:r>
            <a:endParaRPr lang="en-US" sz="2400" b="1">
              <a:solidFill>
                <a:srgbClr val="00B0F0"/>
              </a:solidFill>
              <a:latin typeface="Montserrat Bold"/>
              <a:ea typeface="Calibri"/>
              <a:cs typeface="Calibri"/>
            </a:endParaRPr>
          </a:p>
        </p:txBody>
      </p:sp>
      <p:pic>
        <p:nvPicPr>
          <p:cNvPr id="18" name="Picture 3" descr="Logo&#10;&#10;Description automatically generated">
            <a:extLst>
              <a:ext uri="{FF2B5EF4-FFF2-40B4-BE49-F238E27FC236}">
                <a16:creationId xmlns:a16="http://schemas.microsoft.com/office/drawing/2014/main" id="{43377685-3970-50D2-1DD0-60C45992B0C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8492" y="112526"/>
            <a:ext cx="5312228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8747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439071">
                <a:alpha val="100000"/>
              </a:srgbClr>
            </a:gs>
            <a:gs pos="100000">
              <a:srgbClr val="2DBC70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le of electronics on a table&#10;&#10;Description automatically generated">
            <a:extLst>
              <a:ext uri="{FF2B5EF4-FFF2-40B4-BE49-F238E27FC236}">
                <a16:creationId xmlns:a16="http://schemas.microsoft.com/office/drawing/2014/main" id="{F9B7E697-B988-8FBB-79FB-8AD417E5687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3436" y="1817977"/>
            <a:ext cx="6096000" cy="4067175"/>
          </a:xfrm>
          <a:prstGeom prst="rect">
            <a:avLst/>
          </a:prstGeom>
        </p:spPr>
      </p:pic>
      <p:grpSp>
        <p:nvGrpSpPr>
          <p:cNvPr id="2" name="Group 2"/>
          <p:cNvGrpSpPr/>
          <p:nvPr/>
        </p:nvGrpSpPr>
        <p:grpSpPr>
          <a:xfrm>
            <a:off x="-185305" y="6090013"/>
            <a:ext cx="12570308" cy="859111"/>
            <a:chOff x="0" y="0"/>
            <a:chExt cx="4966048" cy="33940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66048" cy="339402"/>
            </a:xfrm>
            <a:custGeom>
              <a:avLst/>
              <a:gdLst/>
              <a:ahLst/>
              <a:cxnLst/>
              <a:rect l="l" t="t" r="r" b="b"/>
              <a:pathLst>
                <a:path w="4966048" h="339402">
                  <a:moveTo>
                    <a:pt x="0" y="0"/>
                  </a:moveTo>
                  <a:lnTo>
                    <a:pt x="4966048" y="0"/>
                  </a:lnTo>
                  <a:lnTo>
                    <a:pt x="4966048" y="339402"/>
                  </a:lnTo>
                  <a:lnTo>
                    <a:pt x="0" y="33940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85725"/>
              <a:ext cx="4966048" cy="253677"/>
            </a:xfrm>
            <a:prstGeom prst="rect">
              <a:avLst/>
            </a:prstGeom>
          </p:spPr>
          <p:txBody>
            <a:bodyPr lIns="33867" tIns="33867" rIns="33867" bIns="3386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283"/>
                </a:lnSpc>
              </a:pPr>
              <a:endParaRPr sz="800"/>
            </a:p>
          </p:txBody>
        </p:sp>
      </p:grpSp>
      <p:sp>
        <p:nvSpPr>
          <p:cNvPr id="5" name="Freeform 5"/>
          <p:cNvSpPr/>
          <p:nvPr/>
        </p:nvSpPr>
        <p:spPr>
          <a:xfrm>
            <a:off x="9833773" y="6215194"/>
            <a:ext cx="1672427" cy="543539"/>
          </a:xfrm>
          <a:custGeom>
            <a:avLst/>
            <a:gdLst/>
            <a:ahLst/>
            <a:cxnLst/>
            <a:rect l="l" t="t" r="r" b="b"/>
            <a:pathLst>
              <a:path w="2508641" h="815308">
                <a:moveTo>
                  <a:pt x="0" y="0"/>
                </a:moveTo>
                <a:lnTo>
                  <a:pt x="2508641" y="0"/>
                </a:lnTo>
                <a:lnTo>
                  <a:pt x="2508641" y="815309"/>
                </a:lnTo>
                <a:lnTo>
                  <a:pt x="0" y="815309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685800" y="1430092"/>
            <a:ext cx="4328160" cy="0"/>
          </a:xfrm>
          <a:prstGeom prst="line">
            <a:avLst/>
          </a:prstGeom>
          <a:ln w="6667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685800" y="404788"/>
            <a:ext cx="8262947" cy="7950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6186"/>
              </a:lnSpc>
            </a:pPr>
            <a:r>
              <a:rPr lang="en-US" sz="5300" dirty="0">
                <a:solidFill>
                  <a:srgbClr val="FFFFFF"/>
                </a:solidFill>
                <a:latin typeface="Futura-Bold"/>
              </a:rPr>
              <a:t>Question 2</a:t>
            </a:r>
            <a:endParaRPr lang="en-US" dirty="0"/>
          </a:p>
        </p:txBody>
      </p:sp>
      <p:grpSp>
        <p:nvGrpSpPr>
          <p:cNvPr id="25" name="Group 17">
            <a:extLst>
              <a:ext uri="{FF2B5EF4-FFF2-40B4-BE49-F238E27FC236}">
                <a16:creationId xmlns:a16="http://schemas.microsoft.com/office/drawing/2014/main" id="{C61C3EA4-A730-EF9F-F961-61E47D70FD98}"/>
              </a:ext>
            </a:extLst>
          </p:cNvPr>
          <p:cNvGrpSpPr/>
          <p:nvPr/>
        </p:nvGrpSpPr>
        <p:grpSpPr>
          <a:xfrm>
            <a:off x="602674" y="1935821"/>
            <a:ext cx="8030153" cy="1917179"/>
            <a:chOff x="-26661" y="54346"/>
            <a:chExt cx="1598265" cy="557062"/>
          </a:xfrm>
        </p:grpSpPr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id="{C68BE7EA-72A4-D713-18E3-C2D747048FA4}"/>
                </a:ext>
              </a:extLst>
            </p:cNvPr>
            <p:cNvSpPr/>
            <p:nvPr/>
          </p:nvSpPr>
          <p:spPr>
            <a:xfrm>
              <a:off x="-26661" y="54346"/>
              <a:ext cx="1440075" cy="251115"/>
            </a:xfrm>
            <a:custGeom>
              <a:avLst/>
              <a:gdLst/>
              <a:ahLst/>
              <a:cxnLst/>
              <a:rect l="l" t="t" r="r" b="b"/>
              <a:pathLst>
                <a:path w="1440075" h="251115">
                  <a:moveTo>
                    <a:pt x="0" y="0"/>
                  </a:moveTo>
                  <a:lnTo>
                    <a:pt x="1440075" y="0"/>
                  </a:lnTo>
                  <a:lnTo>
                    <a:pt x="1440075" y="251115"/>
                  </a:lnTo>
                  <a:lnTo>
                    <a:pt x="0" y="251115"/>
                  </a:lnTo>
                  <a:close/>
                </a:path>
              </a:pathLst>
            </a:custGeom>
            <a:solidFill>
              <a:srgbClr val="00A7E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TextBox 19">
              <a:extLst>
                <a:ext uri="{FF2B5EF4-FFF2-40B4-BE49-F238E27FC236}">
                  <a16:creationId xmlns:a16="http://schemas.microsoft.com/office/drawing/2014/main" id="{861DD93B-33C0-AB01-3492-D822828D49C4}"/>
                </a:ext>
              </a:extLst>
            </p:cNvPr>
            <p:cNvSpPr txBox="1"/>
            <p:nvPr/>
          </p:nvSpPr>
          <p:spPr>
            <a:xfrm>
              <a:off x="131529" y="446018"/>
              <a:ext cx="1440075" cy="165390"/>
            </a:xfrm>
            <a:prstGeom prst="rect">
              <a:avLst/>
            </a:prstGeom>
          </p:spPr>
          <p:txBody>
            <a:bodyPr lIns="33867" tIns="33867" rIns="33867" bIns="3386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1283"/>
                </a:lnSpc>
              </a:pPr>
              <a:endParaRPr lang="en-US" sz="600" dirty="0">
                <a:ea typeface="Calibri"/>
                <a:cs typeface="Calibri"/>
              </a:endParaRPr>
            </a:p>
          </p:txBody>
        </p:sp>
      </p:grpSp>
      <p:sp>
        <p:nvSpPr>
          <p:cNvPr id="27" name="TextBox 20">
            <a:extLst>
              <a:ext uri="{FF2B5EF4-FFF2-40B4-BE49-F238E27FC236}">
                <a16:creationId xmlns:a16="http://schemas.microsoft.com/office/drawing/2014/main" id="{B3828D52-4D49-22DE-877D-84A5997B802D}"/>
              </a:ext>
            </a:extLst>
          </p:cNvPr>
          <p:cNvSpPr txBox="1"/>
          <p:nvPr/>
        </p:nvSpPr>
        <p:spPr>
          <a:xfrm>
            <a:off x="684155" y="1933509"/>
            <a:ext cx="7089688" cy="8647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Futura-Bold"/>
                <a:ea typeface="Aptos Narrow"/>
                <a:cs typeface="Aptos Narrow"/>
              </a:rPr>
              <a:t>Which of these materials, found in most electronics, CANNOT be infinitely recycled?</a:t>
            </a:r>
            <a:endParaRPr lang="en-US" sz="2000" dirty="0">
              <a:solidFill>
                <a:schemeClr val="bg1"/>
              </a:solidFill>
              <a:latin typeface="Futura-Bold"/>
            </a:endParaRPr>
          </a:p>
        </p:txBody>
      </p:sp>
      <p:sp>
        <p:nvSpPr>
          <p:cNvPr id="35" name="TextBox 21">
            <a:extLst>
              <a:ext uri="{FF2B5EF4-FFF2-40B4-BE49-F238E27FC236}">
                <a16:creationId xmlns:a16="http://schemas.microsoft.com/office/drawing/2014/main" id="{19839327-D2AB-914D-E253-5D4D99200D6A}"/>
              </a:ext>
            </a:extLst>
          </p:cNvPr>
          <p:cNvSpPr txBox="1"/>
          <p:nvPr/>
        </p:nvSpPr>
        <p:spPr>
          <a:xfrm>
            <a:off x="644237" y="3104005"/>
            <a:ext cx="5710836" cy="25853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en-US" sz="2400" spc="75" dirty="0">
                <a:solidFill>
                  <a:srgbClr val="FBF6F1"/>
                </a:solidFill>
                <a:latin typeface="Montserrat Bold"/>
              </a:rPr>
              <a:t>A) </a:t>
            </a:r>
            <a:r>
              <a:rPr lang="en-US" sz="2400" spc="75" dirty="0" err="1">
                <a:solidFill>
                  <a:srgbClr val="FBF6F1"/>
                </a:solidFill>
                <a:latin typeface="Montserrat Bold"/>
              </a:rPr>
              <a:t>Aluminium</a:t>
            </a:r>
            <a:endParaRPr lang="en-US" sz="2400" dirty="0" err="1">
              <a:solidFill>
                <a:srgbClr val="000000"/>
              </a:solidFill>
              <a:latin typeface="Calibri" panose="020F0502020204030204"/>
              <a:ea typeface="Calibri" panose="020F0502020204030204"/>
              <a:cs typeface="Calibri" panose="020F0502020204030204"/>
            </a:endParaRPr>
          </a:p>
          <a:p>
            <a:pPr>
              <a:spcBef>
                <a:spcPct val="0"/>
              </a:spcBef>
            </a:pPr>
            <a:endParaRPr lang="en-US" sz="2400" spc="75" dirty="0">
              <a:solidFill>
                <a:srgbClr val="FBF6F1"/>
              </a:solidFill>
              <a:latin typeface="Montserrat Bold"/>
            </a:endParaRPr>
          </a:p>
          <a:p>
            <a:pPr>
              <a:spcBef>
                <a:spcPct val="0"/>
              </a:spcBef>
            </a:pPr>
            <a:r>
              <a:rPr lang="en-US" sz="2400" spc="75" dirty="0">
                <a:solidFill>
                  <a:srgbClr val="FBF6F1"/>
                </a:solidFill>
                <a:latin typeface="Montserrat Bold"/>
              </a:rPr>
              <a:t>B) Copper</a:t>
            </a:r>
          </a:p>
          <a:p>
            <a:pPr>
              <a:spcBef>
                <a:spcPct val="0"/>
              </a:spcBef>
            </a:pPr>
            <a:endParaRPr lang="en-US" sz="2400" spc="75" dirty="0">
              <a:solidFill>
                <a:srgbClr val="FBF6F1"/>
              </a:solidFill>
              <a:latin typeface="Montserrat Bold"/>
            </a:endParaRPr>
          </a:p>
          <a:p>
            <a:pPr>
              <a:spcBef>
                <a:spcPct val="0"/>
              </a:spcBef>
            </a:pPr>
            <a:r>
              <a:rPr lang="en-US" sz="2400" spc="75" dirty="0">
                <a:solidFill>
                  <a:srgbClr val="FBF6F1"/>
                </a:solidFill>
                <a:latin typeface="Montserrat Bold"/>
              </a:rPr>
              <a:t>C) Lithium</a:t>
            </a:r>
          </a:p>
          <a:p>
            <a:pPr>
              <a:spcBef>
                <a:spcPct val="0"/>
              </a:spcBef>
            </a:pPr>
            <a:endParaRPr lang="en-US" sz="2400" spc="75" dirty="0">
              <a:solidFill>
                <a:srgbClr val="FBF6F1"/>
              </a:solidFill>
              <a:latin typeface="Montserrat Bold"/>
            </a:endParaRPr>
          </a:p>
          <a:p>
            <a:pPr>
              <a:spcBef>
                <a:spcPct val="0"/>
              </a:spcBef>
            </a:pPr>
            <a:r>
              <a:rPr lang="en-US" sz="2400" spc="75" dirty="0">
                <a:solidFill>
                  <a:srgbClr val="FBF6F1"/>
                </a:solidFill>
                <a:latin typeface="Montserrat Bold"/>
              </a:rPr>
              <a:t>D) Gold</a:t>
            </a:r>
          </a:p>
        </p:txBody>
      </p:sp>
    </p:spTree>
    <p:extLst>
      <p:ext uri="{BB962C8B-B14F-4D97-AF65-F5344CB8AC3E}">
        <p14:creationId xmlns:p14="http://schemas.microsoft.com/office/powerpoint/2010/main" val="37664050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439071">
                <a:alpha val="100000"/>
              </a:srgbClr>
            </a:gs>
            <a:gs pos="100000">
              <a:srgbClr val="2DBC70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85305" y="6090013"/>
            <a:ext cx="12570308" cy="859111"/>
            <a:chOff x="0" y="0"/>
            <a:chExt cx="4966048" cy="33940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66048" cy="339402"/>
            </a:xfrm>
            <a:custGeom>
              <a:avLst/>
              <a:gdLst/>
              <a:ahLst/>
              <a:cxnLst/>
              <a:rect l="l" t="t" r="r" b="b"/>
              <a:pathLst>
                <a:path w="4966048" h="339402">
                  <a:moveTo>
                    <a:pt x="0" y="0"/>
                  </a:moveTo>
                  <a:lnTo>
                    <a:pt x="4966048" y="0"/>
                  </a:lnTo>
                  <a:lnTo>
                    <a:pt x="4966048" y="339402"/>
                  </a:lnTo>
                  <a:lnTo>
                    <a:pt x="0" y="33940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85725"/>
              <a:ext cx="4966048" cy="253677"/>
            </a:xfrm>
            <a:prstGeom prst="rect">
              <a:avLst/>
            </a:prstGeom>
          </p:spPr>
          <p:txBody>
            <a:bodyPr lIns="33867" tIns="33867" rIns="33867" bIns="3386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283"/>
                </a:lnSpc>
              </a:pPr>
              <a:endParaRPr sz="800"/>
            </a:p>
          </p:txBody>
        </p:sp>
      </p:grpSp>
      <p:sp>
        <p:nvSpPr>
          <p:cNvPr id="5" name="Freeform 5"/>
          <p:cNvSpPr/>
          <p:nvPr/>
        </p:nvSpPr>
        <p:spPr>
          <a:xfrm>
            <a:off x="9833773" y="6215194"/>
            <a:ext cx="1672427" cy="543539"/>
          </a:xfrm>
          <a:custGeom>
            <a:avLst/>
            <a:gdLst/>
            <a:ahLst/>
            <a:cxnLst/>
            <a:rect l="l" t="t" r="r" b="b"/>
            <a:pathLst>
              <a:path w="2508641" h="815308">
                <a:moveTo>
                  <a:pt x="0" y="0"/>
                </a:moveTo>
                <a:lnTo>
                  <a:pt x="2508641" y="0"/>
                </a:lnTo>
                <a:lnTo>
                  <a:pt x="2508641" y="815309"/>
                </a:lnTo>
                <a:lnTo>
                  <a:pt x="0" y="81530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685800" y="1430092"/>
            <a:ext cx="4328160" cy="0"/>
          </a:xfrm>
          <a:prstGeom prst="line">
            <a:avLst/>
          </a:prstGeom>
          <a:ln w="6667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685800" y="404788"/>
            <a:ext cx="8262947" cy="7950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6186"/>
              </a:lnSpc>
            </a:pPr>
            <a:r>
              <a:rPr lang="en-US" sz="5300" dirty="0">
                <a:solidFill>
                  <a:srgbClr val="FFFFFF"/>
                </a:solidFill>
                <a:latin typeface="Futura-Bold"/>
              </a:rPr>
              <a:t>Question 3</a:t>
            </a:r>
            <a:endParaRPr lang="en-US" dirty="0"/>
          </a:p>
        </p:txBody>
      </p:sp>
      <p:sp>
        <p:nvSpPr>
          <p:cNvPr id="21" name="TextBox 21"/>
          <p:cNvSpPr txBox="1"/>
          <p:nvPr/>
        </p:nvSpPr>
        <p:spPr>
          <a:xfrm>
            <a:off x="685800" y="3104005"/>
            <a:ext cx="5135873" cy="21544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en-US" sz="2000" spc="75" dirty="0">
                <a:solidFill>
                  <a:srgbClr val="FBF6F1"/>
                </a:solidFill>
                <a:latin typeface="Montserrat Bold"/>
              </a:rPr>
              <a:t>A) United States of America</a:t>
            </a:r>
            <a:endParaRPr lang="en-US" sz="2000">
              <a:solidFill>
                <a:srgbClr val="000000"/>
              </a:solidFill>
              <a:latin typeface="Calibri" panose="020F0502020204030204"/>
              <a:ea typeface="Calibri" panose="020F0502020204030204"/>
              <a:cs typeface="Calibri" panose="020F0502020204030204"/>
            </a:endParaRPr>
          </a:p>
          <a:p>
            <a:pPr>
              <a:spcBef>
                <a:spcPct val="0"/>
              </a:spcBef>
            </a:pPr>
            <a:endParaRPr lang="en-US" sz="2000" spc="75" dirty="0">
              <a:solidFill>
                <a:srgbClr val="FBF6F1"/>
              </a:solidFill>
              <a:latin typeface="Montserrat Bold"/>
            </a:endParaRPr>
          </a:p>
          <a:p>
            <a:pPr>
              <a:spcBef>
                <a:spcPct val="0"/>
              </a:spcBef>
            </a:pPr>
            <a:r>
              <a:rPr lang="en-US" sz="2000" spc="75" dirty="0">
                <a:solidFill>
                  <a:srgbClr val="FBF6F1"/>
                </a:solidFill>
                <a:latin typeface="Montserrat Bold"/>
              </a:rPr>
              <a:t>B) Australia</a:t>
            </a:r>
          </a:p>
          <a:p>
            <a:pPr>
              <a:spcBef>
                <a:spcPct val="0"/>
              </a:spcBef>
            </a:pPr>
            <a:endParaRPr lang="en-US" sz="2000" spc="75" dirty="0">
              <a:solidFill>
                <a:srgbClr val="FBF6F1"/>
              </a:solidFill>
              <a:latin typeface="Montserrat Bold"/>
            </a:endParaRPr>
          </a:p>
          <a:p>
            <a:pPr>
              <a:spcBef>
                <a:spcPct val="0"/>
              </a:spcBef>
            </a:pPr>
            <a:r>
              <a:rPr lang="en-US" sz="2000" spc="75" dirty="0">
                <a:solidFill>
                  <a:srgbClr val="FBF6F1"/>
                </a:solidFill>
                <a:latin typeface="Montserrat Bold"/>
              </a:rPr>
              <a:t>C) China</a:t>
            </a:r>
          </a:p>
          <a:p>
            <a:pPr>
              <a:spcBef>
                <a:spcPct val="0"/>
              </a:spcBef>
            </a:pPr>
            <a:endParaRPr lang="en-US" sz="2000" spc="75" dirty="0">
              <a:solidFill>
                <a:srgbClr val="FBF6F1"/>
              </a:solidFill>
              <a:latin typeface="Montserrat Bold"/>
            </a:endParaRPr>
          </a:p>
          <a:p>
            <a:pPr>
              <a:spcBef>
                <a:spcPct val="0"/>
              </a:spcBef>
            </a:pPr>
            <a:r>
              <a:rPr lang="en-US" sz="2000" spc="75" dirty="0">
                <a:solidFill>
                  <a:srgbClr val="FBF6F1"/>
                </a:solidFill>
                <a:latin typeface="Montserrat Bold"/>
              </a:rPr>
              <a:t>D) Brazil</a:t>
            </a:r>
          </a:p>
        </p:txBody>
      </p:sp>
      <p:grpSp>
        <p:nvGrpSpPr>
          <p:cNvPr id="25" name="Group 17">
            <a:extLst>
              <a:ext uri="{FF2B5EF4-FFF2-40B4-BE49-F238E27FC236}">
                <a16:creationId xmlns:a16="http://schemas.microsoft.com/office/drawing/2014/main" id="{FD35B62F-FD7C-70D7-FF34-D6585A3B91FE}"/>
              </a:ext>
            </a:extLst>
          </p:cNvPr>
          <p:cNvGrpSpPr/>
          <p:nvPr/>
        </p:nvGrpSpPr>
        <p:grpSpPr>
          <a:xfrm>
            <a:off x="595746" y="1845766"/>
            <a:ext cx="6229063" cy="1917179"/>
            <a:chOff x="-26661" y="54346"/>
            <a:chExt cx="1598265" cy="557062"/>
          </a:xfrm>
        </p:grpSpPr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id="{2415C9BA-88FD-4F9D-CCCB-0AD9F07142B2}"/>
                </a:ext>
              </a:extLst>
            </p:cNvPr>
            <p:cNvSpPr/>
            <p:nvPr/>
          </p:nvSpPr>
          <p:spPr>
            <a:xfrm>
              <a:off x="-26661" y="54346"/>
              <a:ext cx="1440075" cy="251115"/>
            </a:xfrm>
            <a:custGeom>
              <a:avLst/>
              <a:gdLst/>
              <a:ahLst/>
              <a:cxnLst/>
              <a:rect l="l" t="t" r="r" b="b"/>
              <a:pathLst>
                <a:path w="1440075" h="251115">
                  <a:moveTo>
                    <a:pt x="0" y="0"/>
                  </a:moveTo>
                  <a:lnTo>
                    <a:pt x="1440075" y="0"/>
                  </a:lnTo>
                  <a:lnTo>
                    <a:pt x="1440075" y="251115"/>
                  </a:lnTo>
                  <a:lnTo>
                    <a:pt x="0" y="251115"/>
                  </a:lnTo>
                  <a:close/>
                </a:path>
              </a:pathLst>
            </a:custGeom>
            <a:solidFill>
              <a:srgbClr val="00A7E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TextBox 19">
              <a:extLst>
                <a:ext uri="{FF2B5EF4-FFF2-40B4-BE49-F238E27FC236}">
                  <a16:creationId xmlns:a16="http://schemas.microsoft.com/office/drawing/2014/main" id="{FCED8368-E86D-6FD7-2AE8-1B7D1DC0D4C3}"/>
                </a:ext>
              </a:extLst>
            </p:cNvPr>
            <p:cNvSpPr txBox="1"/>
            <p:nvPr/>
          </p:nvSpPr>
          <p:spPr>
            <a:xfrm>
              <a:off x="131529" y="446018"/>
              <a:ext cx="1440075" cy="165390"/>
            </a:xfrm>
            <a:prstGeom prst="rect">
              <a:avLst/>
            </a:prstGeom>
          </p:spPr>
          <p:txBody>
            <a:bodyPr lIns="33867" tIns="33867" rIns="33867" bIns="3386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1283"/>
                </a:lnSpc>
              </a:pPr>
              <a:endParaRPr lang="en-US" sz="600" dirty="0">
                <a:ea typeface="Calibri"/>
                <a:cs typeface="Calibri"/>
              </a:endParaRPr>
            </a:p>
          </p:txBody>
        </p:sp>
      </p:grpSp>
      <p:sp>
        <p:nvSpPr>
          <p:cNvPr id="20" name="TextBox 20"/>
          <p:cNvSpPr txBox="1"/>
          <p:nvPr/>
        </p:nvSpPr>
        <p:spPr>
          <a:xfrm>
            <a:off x="684155" y="1829600"/>
            <a:ext cx="5517198" cy="87331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000" dirty="0">
                <a:solidFill>
                  <a:srgbClr val="FFFFFF"/>
                </a:solidFill>
                <a:latin typeface="Futura-Bold"/>
              </a:rPr>
              <a:t>Which country is the largest per capita consumer of new clothing in the world?</a:t>
            </a:r>
            <a:endParaRPr lang="en-US" sz="1400">
              <a:solidFill>
                <a:srgbClr val="FFFFFF"/>
              </a:solidFill>
              <a:ea typeface="Calibri" panose="020F0502020204030204"/>
              <a:cs typeface="Calibri" panose="020F0502020204030204"/>
            </a:endParaRPr>
          </a:p>
        </p:txBody>
      </p:sp>
      <p:pic>
        <p:nvPicPr>
          <p:cNvPr id="9" name="Picture 8" descr="A person holding a pile of clothes&#10;&#10;Description automatically generated">
            <a:extLst>
              <a:ext uri="{FF2B5EF4-FFF2-40B4-BE49-F238E27FC236}">
                <a16:creationId xmlns:a16="http://schemas.microsoft.com/office/drawing/2014/main" id="{7E8BFD5E-D9C1-D8AE-35CC-D4322C7624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0444" y="1428568"/>
            <a:ext cx="4414559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1281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439071">
                <a:alpha val="100000"/>
              </a:srgbClr>
            </a:gs>
            <a:gs pos="100000">
              <a:srgbClr val="2DBC70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85305" y="6090013"/>
            <a:ext cx="12570308" cy="859111"/>
            <a:chOff x="0" y="0"/>
            <a:chExt cx="4966048" cy="33940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66048" cy="339402"/>
            </a:xfrm>
            <a:custGeom>
              <a:avLst/>
              <a:gdLst/>
              <a:ahLst/>
              <a:cxnLst/>
              <a:rect l="l" t="t" r="r" b="b"/>
              <a:pathLst>
                <a:path w="4966048" h="339402">
                  <a:moveTo>
                    <a:pt x="0" y="0"/>
                  </a:moveTo>
                  <a:lnTo>
                    <a:pt x="4966048" y="0"/>
                  </a:lnTo>
                  <a:lnTo>
                    <a:pt x="4966048" y="339402"/>
                  </a:lnTo>
                  <a:lnTo>
                    <a:pt x="0" y="33940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85725"/>
              <a:ext cx="4966048" cy="253677"/>
            </a:xfrm>
            <a:prstGeom prst="rect">
              <a:avLst/>
            </a:prstGeom>
          </p:spPr>
          <p:txBody>
            <a:bodyPr lIns="33867" tIns="33867" rIns="33867" bIns="3386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283"/>
                </a:lnSpc>
              </a:pPr>
              <a:endParaRPr sz="800"/>
            </a:p>
          </p:txBody>
        </p:sp>
      </p:grpSp>
      <p:sp>
        <p:nvSpPr>
          <p:cNvPr id="5" name="Freeform 5"/>
          <p:cNvSpPr/>
          <p:nvPr/>
        </p:nvSpPr>
        <p:spPr>
          <a:xfrm>
            <a:off x="9833773" y="6215194"/>
            <a:ext cx="1672427" cy="543539"/>
          </a:xfrm>
          <a:custGeom>
            <a:avLst/>
            <a:gdLst/>
            <a:ahLst/>
            <a:cxnLst/>
            <a:rect l="l" t="t" r="r" b="b"/>
            <a:pathLst>
              <a:path w="2508641" h="815308">
                <a:moveTo>
                  <a:pt x="0" y="0"/>
                </a:moveTo>
                <a:lnTo>
                  <a:pt x="2508641" y="0"/>
                </a:lnTo>
                <a:lnTo>
                  <a:pt x="2508641" y="815309"/>
                </a:lnTo>
                <a:lnTo>
                  <a:pt x="0" y="81530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685800" y="1430092"/>
            <a:ext cx="4328160" cy="0"/>
          </a:xfrm>
          <a:prstGeom prst="line">
            <a:avLst/>
          </a:prstGeom>
          <a:ln w="6667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685800" y="404788"/>
            <a:ext cx="8262947" cy="7950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6186"/>
              </a:lnSpc>
            </a:pPr>
            <a:r>
              <a:rPr lang="en-US" sz="5300" dirty="0">
                <a:solidFill>
                  <a:srgbClr val="FFFFFF"/>
                </a:solidFill>
                <a:latin typeface="Futura-Bold"/>
              </a:rPr>
              <a:t>Question 4</a:t>
            </a:r>
            <a:endParaRPr lang="en-US" dirty="0"/>
          </a:p>
        </p:txBody>
      </p:sp>
      <p:grpSp>
        <p:nvGrpSpPr>
          <p:cNvPr id="25" name="Group 17">
            <a:extLst>
              <a:ext uri="{FF2B5EF4-FFF2-40B4-BE49-F238E27FC236}">
                <a16:creationId xmlns:a16="http://schemas.microsoft.com/office/drawing/2014/main" id="{256E9859-54B5-989A-761C-F7D2F2539FEA}"/>
              </a:ext>
            </a:extLst>
          </p:cNvPr>
          <p:cNvGrpSpPr/>
          <p:nvPr/>
        </p:nvGrpSpPr>
        <p:grpSpPr>
          <a:xfrm>
            <a:off x="678873" y="1714147"/>
            <a:ext cx="7358207" cy="1924107"/>
            <a:chOff x="-14219" y="52333"/>
            <a:chExt cx="1887983" cy="559075"/>
          </a:xfrm>
        </p:grpSpPr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id="{CB24C3F8-A557-A949-8CB5-F3A6FD0B2916}"/>
                </a:ext>
              </a:extLst>
            </p:cNvPr>
            <p:cNvSpPr/>
            <p:nvPr/>
          </p:nvSpPr>
          <p:spPr>
            <a:xfrm>
              <a:off x="-14219" y="52333"/>
              <a:ext cx="1887983" cy="162552"/>
            </a:xfrm>
            <a:custGeom>
              <a:avLst/>
              <a:gdLst/>
              <a:ahLst/>
              <a:cxnLst/>
              <a:rect l="l" t="t" r="r" b="b"/>
              <a:pathLst>
                <a:path w="1440075" h="251115">
                  <a:moveTo>
                    <a:pt x="0" y="0"/>
                  </a:moveTo>
                  <a:lnTo>
                    <a:pt x="1440075" y="0"/>
                  </a:lnTo>
                  <a:lnTo>
                    <a:pt x="1440075" y="251115"/>
                  </a:lnTo>
                  <a:lnTo>
                    <a:pt x="0" y="251115"/>
                  </a:lnTo>
                  <a:close/>
                </a:path>
              </a:pathLst>
            </a:custGeom>
            <a:solidFill>
              <a:srgbClr val="00A7E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TextBox 19">
              <a:extLst>
                <a:ext uri="{FF2B5EF4-FFF2-40B4-BE49-F238E27FC236}">
                  <a16:creationId xmlns:a16="http://schemas.microsoft.com/office/drawing/2014/main" id="{7AAE8245-8649-FDD2-6320-227FAEC1F8B9}"/>
                </a:ext>
              </a:extLst>
            </p:cNvPr>
            <p:cNvSpPr txBox="1"/>
            <p:nvPr/>
          </p:nvSpPr>
          <p:spPr>
            <a:xfrm>
              <a:off x="131529" y="446018"/>
              <a:ext cx="1440075" cy="165390"/>
            </a:xfrm>
            <a:prstGeom prst="rect">
              <a:avLst/>
            </a:prstGeom>
          </p:spPr>
          <p:txBody>
            <a:bodyPr lIns="33867" tIns="33867" rIns="33867" bIns="3386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1283"/>
                </a:lnSpc>
              </a:pPr>
              <a:endParaRPr lang="en-US" sz="600" dirty="0">
                <a:ea typeface="Calibri"/>
                <a:cs typeface="Calibri"/>
              </a:endParaRPr>
            </a:p>
          </p:txBody>
        </p:sp>
      </p:grpSp>
      <p:sp>
        <p:nvSpPr>
          <p:cNvPr id="27" name="TextBox 20">
            <a:extLst>
              <a:ext uri="{FF2B5EF4-FFF2-40B4-BE49-F238E27FC236}">
                <a16:creationId xmlns:a16="http://schemas.microsoft.com/office/drawing/2014/main" id="{E078B1CD-3D82-A0CF-088D-1F38FBF2EF92}"/>
              </a:ext>
            </a:extLst>
          </p:cNvPr>
          <p:cNvSpPr txBox="1"/>
          <p:nvPr/>
        </p:nvSpPr>
        <p:spPr>
          <a:xfrm>
            <a:off x="691083" y="1711836"/>
            <a:ext cx="7609233" cy="4116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000" dirty="0">
                <a:solidFill>
                  <a:srgbClr val="FFFFFF"/>
                </a:solidFill>
                <a:latin typeface="Futura-Bold"/>
              </a:rPr>
              <a:t>Which statement about used batteries is INCORRECT?</a:t>
            </a:r>
            <a:endParaRPr lang="en-US" dirty="0"/>
          </a:p>
        </p:txBody>
      </p:sp>
      <p:sp>
        <p:nvSpPr>
          <p:cNvPr id="29" name="TextBox 21">
            <a:extLst>
              <a:ext uri="{FF2B5EF4-FFF2-40B4-BE49-F238E27FC236}">
                <a16:creationId xmlns:a16="http://schemas.microsoft.com/office/drawing/2014/main" id="{E6BA38A5-22AA-4A9A-36FF-31331E3E334C}"/>
              </a:ext>
            </a:extLst>
          </p:cNvPr>
          <p:cNvSpPr txBox="1"/>
          <p:nvPr/>
        </p:nvSpPr>
        <p:spPr>
          <a:xfrm>
            <a:off x="685800" y="2535969"/>
            <a:ext cx="5780109" cy="30777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en-US" sz="2000" spc="75" dirty="0">
                <a:solidFill>
                  <a:srgbClr val="FBF6F1"/>
                </a:solidFill>
                <a:latin typeface="Montserrat Bold"/>
              </a:rPr>
              <a:t>A) Used batteries leak harmful chemicals in the landfill</a:t>
            </a:r>
            <a:endParaRPr lang="en-US" sz="2000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>
            <a:pPr>
              <a:spcBef>
                <a:spcPct val="0"/>
              </a:spcBef>
            </a:pPr>
            <a:endParaRPr lang="en-US" sz="2000" spc="75" dirty="0">
              <a:solidFill>
                <a:srgbClr val="FBF6F1"/>
              </a:solidFill>
              <a:latin typeface="Montserrat Bold"/>
            </a:endParaRPr>
          </a:p>
          <a:p>
            <a:pPr>
              <a:spcBef>
                <a:spcPct val="0"/>
              </a:spcBef>
            </a:pPr>
            <a:r>
              <a:rPr lang="en-US" sz="2000" spc="75" dirty="0">
                <a:solidFill>
                  <a:srgbClr val="FBF6F1"/>
                </a:solidFill>
                <a:latin typeface="Montserrat Bold"/>
              </a:rPr>
              <a:t>B) Used batteries can start fires</a:t>
            </a:r>
            <a:endParaRPr lang="en-US"/>
          </a:p>
          <a:p>
            <a:pPr>
              <a:spcBef>
                <a:spcPct val="0"/>
              </a:spcBef>
            </a:pPr>
            <a:endParaRPr lang="en-US" sz="2000" spc="75" dirty="0">
              <a:solidFill>
                <a:srgbClr val="FBF6F1"/>
              </a:solidFill>
              <a:latin typeface="Montserrat Bold"/>
            </a:endParaRPr>
          </a:p>
          <a:p>
            <a:pPr>
              <a:spcBef>
                <a:spcPct val="0"/>
              </a:spcBef>
            </a:pPr>
            <a:r>
              <a:rPr lang="en-US" sz="2000" spc="75" dirty="0">
                <a:solidFill>
                  <a:srgbClr val="FBF6F1"/>
                </a:solidFill>
                <a:latin typeface="Montserrat Bold"/>
              </a:rPr>
              <a:t>C) Used batteries should go into your </a:t>
            </a:r>
            <a:r>
              <a:rPr lang="en-US" sz="2000" spc="75" err="1">
                <a:solidFill>
                  <a:srgbClr val="FBF6F1"/>
                </a:solidFill>
                <a:latin typeface="Montserrat Bold"/>
              </a:rPr>
              <a:t>kerbside</a:t>
            </a:r>
            <a:r>
              <a:rPr lang="en-US" sz="2000" spc="75" dirty="0">
                <a:solidFill>
                  <a:srgbClr val="FBF6F1"/>
                </a:solidFill>
                <a:latin typeface="Montserrat Bold"/>
              </a:rPr>
              <a:t> recycling bin</a:t>
            </a:r>
            <a:endParaRPr lang="en-US"/>
          </a:p>
          <a:p>
            <a:pPr>
              <a:spcBef>
                <a:spcPct val="0"/>
              </a:spcBef>
            </a:pPr>
            <a:endParaRPr lang="en-US" sz="2000" spc="75" dirty="0">
              <a:solidFill>
                <a:srgbClr val="FBF6F1"/>
              </a:solidFill>
              <a:latin typeface="Montserrat Bold"/>
            </a:endParaRPr>
          </a:p>
          <a:p>
            <a:pPr>
              <a:spcBef>
                <a:spcPct val="0"/>
              </a:spcBef>
            </a:pPr>
            <a:r>
              <a:rPr lang="en-US" sz="2000" spc="75" dirty="0">
                <a:solidFill>
                  <a:srgbClr val="FBF6F1"/>
                </a:solidFill>
                <a:latin typeface="Montserrat Bold"/>
              </a:rPr>
              <a:t>D) There are no recycling solutions for used batteries.</a:t>
            </a:r>
            <a:endParaRPr lang="en-US"/>
          </a:p>
        </p:txBody>
      </p:sp>
      <p:pic>
        <p:nvPicPr>
          <p:cNvPr id="9" name="Picture 10" descr="A group of batteries and a battery&#10;&#10;Description automatically generated">
            <a:extLst>
              <a:ext uri="{FF2B5EF4-FFF2-40B4-BE49-F238E27FC236}">
                <a16:creationId xmlns:a16="http://schemas.microsoft.com/office/drawing/2014/main" id="{26EDB59D-275E-6ECB-5B9A-6814C2F03E0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4502" y="2533860"/>
            <a:ext cx="4824557" cy="3405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1784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439071">
                <a:alpha val="100000"/>
              </a:srgbClr>
            </a:gs>
            <a:gs pos="100000">
              <a:srgbClr val="2DBC70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A row of blue seats&#10;&#10;Description automatically generated">
            <a:extLst>
              <a:ext uri="{FF2B5EF4-FFF2-40B4-BE49-F238E27FC236}">
                <a16:creationId xmlns:a16="http://schemas.microsoft.com/office/drawing/2014/main" id="{5E796D87-324D-5A11-6F80-78BD970D338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4221" y="918414"/>
            <a:ext cx="2517719" cy="3707970"/>
          </a:xfrm>
          <a:prstGeom prst="rect">
            <a:avLst/>
          </a:prstGeom>
        </p:spPr>
      </p:pic>
      <p:pic>
        <p:nvPicPr>
          <p:cNvPr id="25" name="Picture 24" descr="A plastic container with a lid&#10;&#10;Description automatically generated">
            <a:extLst>
              <a:ext uri="{FF2B5EF4-FFF2-40B4-BE49-F238E27FC236}">
                <a16:creationId xmlns:a16="http://schemas.microsoft.com/office/drawing/2014/main" id="{9AA04BE3-FC73-8AC8-E021-AE2852ABA61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21715" y="1074985"/>
            <a:ext cx="2729307" cy="3207442"/>
          </a:xfrm>
          <a:prstGeom prst="rect">
            <a:avLst/>
          </a:prstGeom>
        </p:spPr>
      </p:pic>
      <p:grpSp>
        <p:nvGrpSpPr>
          <p:cNvPr id="2" name="Group 2"/>
          <p:cNvGrpSpPr/>
          <p:nvPr/>
        </p:nvGrpSpPr>
        <p:grpSpPr>
          <a:xfrm>
            <a:off x="-185305" y="6090013"/>
            <a:ext cx="12570308" cy="859111"/>
            <a:chOff x="0" y="0"/>
            <a:chExt cx="4966048" cy="33940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66048" cy="339402"/>
            </a:xfrm>
            <a:custGeom>
              <a:avLst/>
              <a:gdLst/>
              <a:ahLst/>
              <a:cxnLst/>
              <a:rect l="l" t="t" r="r" b="b"/>
              <a:pathLst>
                <a:path w="4966048" h="339402">
                  <a:moveTo>
                    <a:pt x="0" y="0"/>
                  </a:moveTo>
                  <a:lnTo>
                    <a:pt x="4966048" y="0"/>
                  </a:lnTo>
                  <a:lnTo>
                    <a:pt x="4966048" y="339402"/>
                  </a:lnTo>
                  <a:lnTo>
                    <a:pt x="0" y="33940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85725"/>
              <a:ext cx="4966048" cy="253677"/>
            </a:xfrm>
            <a:prstGeom prst="rect">
              <a:avLst/>
            </a:prstGeom>
          </p:spPr>
          <p:txBody>
            <a:bodyPr lIns="33867" tIns="33867" rIns="33867" bIns="3386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283"/>
                </a:lnSpc>
              </a:pPr>
              <a:endParaRPr sz="800"/>
            </a:p>
          </p:txBody>
        </p:sp>
      </p:grpSp>
      <p:sp>
        <p:nvSpPr>
          <p:cNvPr id="5" name="Freeform 5"/>
          <p:cNvSpPr/>
          <p:nvPr/>
        </p:nvSpPr>
        <p:spPr>
          <a:xfrm>
            <a:off x="9833773" y="6215194"/>
            <a:ext cx="1672427" cy="543539"/>
          </a:xfrm>
          <a:custGeom>
            <a:avLst/>
            <a:gdLst/>
            <a:ahLst/>
            <a:cxnLst/>
            <a:rect l="l" t="t" r="r" b="b"/>
            <a:pathLst>
              <a:path w="2508641" h="815308">
                <a:moveTo>
                  <a:pt x="0" y="0"/>
                </a:moveTo>
                <a:lnTo>
                  <a:pt x="2508641" y="0"/>
                </a:lnTo>
                <a:lnTo>
                  <a:pt x="2508641" y="815309"/>
                </a:lnTo>
                <a:lnTo>
                  <a:pt x="0" y="815309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685800" y="1430092"/>
            <a:ext cx="4328160" cy="0"/>
          </a:xfrm>
          <a:prstGeom prst="line">
            <a:avLst/>
          </a:prstGeom>
          <a:ln w="6667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685800" y="404788"/>
            <a:ext cx="8262947" cy="7950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6186"/>
              </a:lnSpc>
            </a:pPr>
            <a:r>
              <a:rPr lang="en-US" sz="5300" dirty="0">
                <a:solidFill>
                  <a:srgbClr val="FFFFFF"/>
                </a:solidFill>
                <a:latin typeface="Futura-Bold"/>
              </a:rPr>
              <a:t>Question 5</a:t>
            </a:r>
            <a:endParaRPr lang="en-US" dirty="0"/>
          </a:p>
        </p:txBody>
      </p:sp>
      <p:grpSp>
        <p:nvGrpSpPr>
          <p:cNvPr id="9" name="Group 9"/>
          <p:cNvGrpSpPr/>
          <p:nvPr/>
        </p:nvGrpSpPr>
        <p:grpSpPr>
          <a:xfrm>
            <a:off x="8142403" y="3965508"/>
            <a:ext cx="3540888" cy="2249391"/>
            <a:chOff x="0" y="55416"/>
            <a:chExt cx="7081776" cy="4498781"/>
          </a:xfrm>
        </p:grpSpPr>
        <p:grpSp>
          <p:nvGrpSpPr>
            <p:cNvPr id="10" name="Group 10"/>
            <p:cNvGrpSpPr/>
            <p:nvPr/>
          </p:nvGrpSpPr>
          <p:grpSpPr>
            <a:xfrm>
              <a:off x="17751" y="262235"/>
              <a:ext cx="7064025" cy="4291962"/>
              <a:chOff x="-36132" y="0"/>
              <a:chExt cx="2047001" cy="1243717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-36132" y="0"/>
                <a:ext cx="2047001" cy="970713"/>
              </a:xfrm>
              <a:custGeom>
                <a:avLst/>
                <a:gdLst/>
                <a:ahLst/>
                <a:cxnLst/>
                <a:rect l="l" t="t" r="r" b="b"/>
                <a:pathLst>
                  <a:path w="2010869" h="1243717">
                    <a:moveTo>
                      <a:pt x="22313" y="0"/>
                    </a:moveTo>
                    <a:lnTo>
                      <a:pt x="1988556" y="0"/>
                    </a:lnTo>
                    <a:cubicBezTo>
                      <a:pt x="1994474" y="0"/>
                      <a:pt x="2000149" y="2351"/>
                      <a:pt x="2004334" y="6535"/>
                    </a:cubicBezTo>
                    <a:cubicBezTo>
                      <a:pt x="2008518" y="10720"/>
                      <a:pt x="2010869" y="16395"/>
                      <a:pt x="2010869" y="22313"/>
                    </a:cubicBezTo>
                    <a:lnTo>
                      <a:pt x="2010869" y="1221404"/>
                    </a:lnTo>
                    <a:cubicBezTo>
                      <a:pt x="2010869" y="1227322"/>
                      <a:pt x="2008518" y="1232998"/>
                      <a:pt x="2004334" y="1237182"/>
                    </a:cubicBezTo>
                    <a:cubicBezTo>
                      <a:pt x="2000149" y="1241367"/>
                      <a:pt x="1994474" y="1243717"/>
                      <a:pt x="1988556" y="1243717"/>
                    </a:cubicBezTo>
                    <a:lnTo>
                      <a:pt x="22313" y="1243717"/>
                    </a:lnTo>
                    <a:cubicBezTo>
                      <a:pt x="16395" y="1243717"/>
                      <a:pt x="10720" y="1241367"/>
                      <a:pt x="6535" y="1237182"/>
                    </a:cubicBezTo>
                    <a:cubicBezTo>
                      <a:pt x="2351" y="1232998"/>
                      <a:pt x="0" y="1227322"/>
                      <a:pt x="0" y="1221404"/>
                    </a:cubicBezTo>
                    <a:lnTo>
                      <a:pt x="0" y="22313"/>
                    </a:lnTo>
                    <a:cubicBezTo>
                      <a:pt x="0" y="16395"/>
                      <a:pt x="2351" y="10720"/>
                      <a:pt x="6535" y="6535"/>
                    </a:cubicBezTo>
                    <a:cubicBezTo>
                      <a:pt x="10720" y="2351"/>
                      <a:pt x="16395" y="0"/>
                      <a:pt x="22313" y="0"/>
                    </a:cubicBezTo>
                    <a:close/>
                  </a:path>
                </a:pathLst>
              </a:custGeom>
              <a:solidFill>
                <a:srgbClr val="ECF0F1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" name="TextBox 12"/>
              <p:cNvSpPr txBox="1"/>
              <p:nvPr/>
            </p:nvSpPr>
            <p:spPr>
              <a:xfrm>
                <a:off x="0" y="85725"/>
                <a:ext cx="2010869" cy="1157992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>
                <a:defPPr>
                  <a:defRPr lang="en-US"/>
                </a:defPPr>
                <a:lvl1pPr marL="0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04770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09539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914309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219078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523848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828617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33387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38156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ts val="1283"/>
                  </a:lnSpc>
                </a:pPr>
                <a:endParaRPr sz="800"/>
              </a:p>
            </p:txBody>
          </p:sp>
        </p:grpSp>
        <p:grpSp>
          <p:nvGrpSpPr>
            <p:cNvPr id="13" name="Group 13"/>
            <p:cNvGrpSpPr/>
            <p:nvPr/>
          </p:nvGrpSpPr>
          <p:grpSpPr>
            <a:xfrm>
              <a:off x="0" y="55416"/>
              <a:ext cx="6927312" cy="4342357"/>
              <a:chOff x="0" y="15672"/>
              <a:chExt cx="1959087" cy="1228045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15672"/>
                <a:ext cx="1959087" cy="945939"/>
              </a:xfrm>
              <a:custGeom>
                <a:avLst/>
                <a:gdLst/>
                <a:ahLst/>
                <a:cxnLst/>
                <a:rect l="l" t="t" r="r" b="b"/>
                <a:pathLst>
                  <a:path w="1959087" h="1243717">
                    <a:moveTo>
                      <a:pt x="22352" y="0"/>
                    </a:moveTo>
                    <a:lnTo>
                      <a:pt x="1936735" y="0"/>
                    </a:lnTo>
                    <a:cubicBezTo>
                      <a:pt x="1949079" y="0"/>
                      <a:pt x="1959087" y="10007"/>
                      <a:pt x="1959087" y="22352"/>
                    </a:cubicBezTo>
                    <a:lnTo>
                      <a:pt x="1959087" y="1221366"/>
                    </a:lnTo>
                    <a:cubicBezTo>
                      <a:pt x="1959087" y="1227294"/>
                      <a:pt x="1956732" y="1232979"/>
                      <a:pt x="1952540" y="1237171"/>
                    </a:cubicBezTo>
                    <a:cubicBezTo>
                      <a:pt x="1948348" y="1241363"/>
                      <a:pt x="1942663" y="1243717"/>
                      <a:pt x="1936735" y="1243717"/>
                    </a:cubicBezTo>
                    <a:lnTo>
                      <a:pt x="22352" y="1243717"/>
                    </a:lnTo>
                    <a:cubicBezTo>
                      <a:pt x="10007" y="1243717"/>
                      <a:pt x="0" y="1233710"/>
                      <a:pt x="0" y="1221366"/>
                    </a:cubicBezTo>
                    <a:lnTo>
                      <a:pt x="0" y="22352"/>
                    </a:lnTo>
                    <a:cubicBezTo>
                      <a:pt x="0" y="10007"/>
                      <a:pt x="10007" y="0"/>
                      <a:pt x="22352" y="0"/>
                    </a:cubicBezTo>
                    <a:close/>
                  </a:path>
                </a:pathLst>
              </a:custGeom>
              <a:solidFill>
                <a:srgbClr val="00A7E1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" name="TextBox 15"/>
              <p:cNvSpPr txBox="1"/>
              <p:nvPr/>
            </p:nvSpPr>
            <p:spPr>
              <a:xfrm>
                <a:off x="0" y="85725"/>
                <a:ext cx="1959087" cy="1157992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>
                <a:defPPr>
                  <a:defRPr lang="en-US"/>
                </a:defPPr>
                <a:lvl1pPr marL="0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04770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09539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914309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219078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523848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828617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33387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38156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ts val="1283"/>
                  </a:lnSpc>
                </a:pPr>
                <a:endParaRPr sz="800"/>
              </a:p>
            </p:txBody>
          </p:sp>
        </p:grpSp>
        <p:sp>
          <p:nvSpPr>
            <p:cNvPr id="16" name="TextBox 16"/>
            <p:cNvSpPr txBox="1"/>
            <p:nvPr/>
          </p:nvSpPr>
          <p:spPr>
            <a:xfrm>
              <a:off x="354474" y="362238"/>
              <a:ext cx="5961086" cy="246221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dirty="0">
                  <a:solidFill>
                    <a:schemeClr val="bg1"/>
                  </a:solidFill>
                  <a:latin typeface="Futura-Bold"/>
                </a:rPr>
                <a:t>Polycarbonate is the most common plastic found in mobile phones, among other things, but was created much before their invention</a:t>
              </a: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685800" y="1797274"/>
            <a:ext cx="3645190" cy="635635"/>
            <a:chOff x="0" y="0"/>
            <a:chExt cx="1440075" cy="251115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440075" cy="251115"/>
            </a:xfrm>
            <a:custGeom>
              <a:avLst/>
              <a:gdLst/>
              <a:ahLst/>
              <a:cxnLst/>
              <a:rect l="l" t="t" r="r" b="b"/>
              <a:pathLst>
                <a:path w="1440075" h="251115">
                  <a:moveTo>
                    <a:pt x="0" y="0"/>
                  </a:moveTo>
                  <a:lnTo>
                    <a:pt x="1440075" y="0"/>
                  </a:lnTo>
                  <a:lnTo>
                    <a:pt x="1440075" y="251115"/>
                  </a:lnTo>
                  <a:lnTo>
                    <a:pt x="0" y="251115"/>
                  </a:lnTo>
                  <a:close/>
                </a:path>
              </a:pathLst>
            </a:custGeom>
            <a:solidFill>
              <a:srgbClr val="00A7E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85725"/>
              <a:ext cx="1440075" cy="165390"/>
            </a:xfrm>
            <a:prstGeom prst="rect">
              <a:avLst/>
            </a:prstGeom>
          </p:spPr>
          <p:txBody>
            <a:bodyPr lIns="33867" tIns="33867" rIns="33867" bIns="3386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1283"/>
                </a:lnSpc>
              </a:pPr>
              <a:endParaRPr sz="800"/>
            </a:p>
          </p:txBody>
        </p:sp>
      </p:grpSp>
      <p:sp>
        <p:nvSpPr>
          <p:cNvPr id="20" name="TextBox 20"/>
          <p:cNvSpPr txBox="1"/>
          <p:nvPr/>
        </p:nvSpPr>
        <p:spPr>
          <a:xfrm>
            <a:off x="711864" y="1794964"/>
            <a:ext cx="3854653" cy="6294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solidFill>
                  <a:schemeClr val="bg1"/>
                </a:solidFill>
                <a:latin typeface="Futura-Bold"/>
              </a:rPr>
              <a:t>What was polycarbonate first used/created for?</a:t>
            </a:r>
            <a:endParaRPr lang="en-US" sz="2000">
              <a:solidFill>
                <a:schemeClr val="bg1"/>
              </a:solidFill>
              <a:latin typeface="Futura-Bold"/>
              <a:ea typeface="Calibri"/>
              <a:cs typeface="Calibri"/>
            </a:endParaRPr>
          </a:p>
        </p:txBody>
      </p:sp>
      <p:sp>
        <p:nvSpPr>
          <p:cNvPr id="23" name="TextBox 21">
            <a:extLst>
              <a:ext uri="{FF2B5EF4-FFF2-40B4-BE49-F238E27FC236}">
                <a16:creationId xmlns:a16="http://schemas.microsoft.com/office/drawing/2014/main" id="{E47540E6-629F-B15B-647D-82F95FFA527F}"/>
              </a:ext>
            </a:extLst>
          </p:cNvPr>
          <p:cNvSpPr txBox="1"/>
          <p:nvPr/>
        </p:nvSpPr>
        <p:spPr>
          <a:xfrm>
            <a:off x="685800" y="2681442"/>
            <a:ext cx="5780109" cy="21544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en-US" sz="2000" spc="75" dirty="0">
                <a:solidFill>
                  <a:srgbClr val="FBF6F1"/>
                </a:solidFill>
                <a:latin typeface="Montserrat Bold"/>
              </a:rPr>
              <a:t>A) Food storage/Tupperware</a:t>
            </a:r>
            <a:endParaRPr lang="en-US" sz="2000" spc="75" dirty="0">
              <a:solidFill>
                <a:srgbClr val="FBF6F1"/>
              </a:solidFill>
              <a:latin typeface="Montserrat Bold"/>
              <a:ea typeface="Calibri" panose="020F0502020204030204"/>
              <a:cs typeface="Calibri" panose="020F0502020204030204"/>
            </a:endParaRPr>
          </a:p>
          <a:p>
            <a:pPr>
              <a:spcBef>
                <a:spcPct val="0"/>
              </a:spcBef>
            </a:pPr>
            <a:endParaRPr lang="en-US" sz="2000" spc="75" dirty="0">
              <a:solidFill>
                <a:srgbClr val="FBF6F1"/>
              </a:solidFill>
              <a:latin typeface="Montserrat Bold"/>
            </a:endParaRPr>
          </a:p>
          <a:p>
            <a:pPr>
              <a:spcBef>
                <a:spcPct val="0"/>
              </a:spcBef>
            </a:pPr>
            <a:r>
              <a:rPr lang="en-US" sz="2000" spc="75" dirty="0">
                <a:solidFill>
                  <a:srgbClr val="FBF6F1"/>
                </a:solidFill>
                <a:latin typeface="Montserrat Bold"/>
              </a:rPr>
              <a:t>B) Space suits</a:t>
            </a:r>
          </a:p>
          <a:p>
            <a:pPr>
              <a:spcBef>
                <a:spcPct val="0"/>
              </a:spcBef>
            </a:pPr>
            <a:endParaRPr lang="en-US" sz="2000" spc="75" dirty="0">
              <a:solidFill>
                <a:srgbClr val="FBF6F1"/>
              </a:solidFill>
              <a:latin typeface="Montserrat Bold"/>
            </a:endParaRPr>
          </a:p>
          <a:p>
            <a:pPr>
              <a:spcBef>
                <a:spcPct val="0"/>
              </a:spcBef>
            </a:pPr>
            <a:r>
              <a:rPr lang="en-US" sz="2000" spc="75" dirty="0">
                <a:solidFill>
                  <a:srgbClr val="FBF6F1"/>
                </a:solidFill>
                <a:latin typeface="Montserrat Bold"/>
              </a:rPr>
              <a:t>C) Airplane windows</a:t>
            </a:r>
          </a:p>
          <a:p>
            <a:pPr>
              <a:spcBef>
                <a:spcPct val="0"/>
              </a:spcBef>
            </a:pPr>
            <a:endParaRPr lang="en-US" sz="2000" spc="75" dirty="0">
              <a:solidFill>
                <a:srgbClr val="FBF6F1"/>
              </a:solidFill>
              <a:latin typeface="Montserrat Bold"/>
            </a:endParaRPr>
          </a:p>
          <a:p>
            <a:pPr>
              <a:spcBef>
                <a:spcPct val="0"/>
              </a:spcBef>
            </a:pPr>
            <a:r>
              <a:rPr lang="en-US" sz="2000" spc="75" dirty="0">
                <a:solidFill>
                  <a:srgbClr val="FBF6F1"/>
                </a:solidFill>
                <a:latin typeface="Montserrat Bold"/>
              </a:rPr>
              <a:t>D) Inexpensive furniture</a:t>
            </a:r>
          </a:p>
        </p:txBody>
      </p:sp>
      <p:pic>
        <p:nvPicPr>
          <p:cNvPr id="22" name="Picture 21" descr="An airplane wing with the sun setting behind it&#10;&#10;Description automatically generated">
            <a:extLst>
              <a:ext uri="{FF2B5EF4-FFF2-40B4-BE49-F238E27FC236}">
                <a16:creationId xmlns:a16="http://schemas.microsoft.com/office/drawing/2014/main" id="{A0099F35-0B4A-351B-16EB-7D095C4EE30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5534" y="1715287"/>
            <a:ext cx="2190805" cy="3288224"/>
          </a:xfrm>
          <a:prstGeom prst="rect">
            <a:avLst/>
          </a:prstGeom>
        </p:spPr>
      </p:pic>
      <p:pic>
        <p:nvPicPr>
          <p:cNvPr id="21" name="Picture 20" descr="A astronaut on the moon&#10;&#10;Description automatically generated">
            <a:extLst>
              <a:ext uri="{FF2B5EF4-FFF2-40B4-BE49-F238E27FC236}">
                <a16:creationId xmlns:a16="http://schemas.microsoft.com/office/drawing/2014/main" id="{8E930CAE-4B06-293C-90C2-69BE25DBEEE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45"/>
          <a:stretch/>
        </p:blipFill>
        <p:spPr>
          <a:xfrm>
            <a:off x="5987693" y="3102747"/>
            <a:ext cx="2157530" cy="2862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5477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439071">
                <a:alpha val="100000"/>
              </a:srgbClr>
            </a:gs>
            <a:gs pos="100000">
              <a:srgbClr val="2DBC70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oup of men working on a road&#10;&#10;Description automatically generated">
            <a:extLst>
              <a:ext uri="{FF2B5EF4-FFF2-40B4-BE49-F238E27FC236}">
                <a16:creationId xmlns:a16="http://schemas.microsoft.com/office/drawing/2014/main" id="{1E0A01F1-693D-8701-4206-6EB27998BA2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1300" y="1976313"/>
            <a:ext cx="6096000" cy="3430016"/>
          </a:xfrm>
          <a:prstGeom prst="rect">
            <a:avLst/>
          </a:prstGeom>
        </p:spPr>
      </p:pic>
      <p:grpSp>
        <p:nvGrpSpPr>
          <p:cNvPr id="2" name="Group 2"/>
          <p:cNvGrpSpPr/>
          <p:nvPr/>
        </p:nvGrpSpPr>
        <p:grpSpPr>
          <a:xfrm>
            <a:off x="-185305" y="6090013"/>
            <a:ext cx="12570308" cy="859111"/>
            <a:chOff x="0" y="0"/>
            <a:chExt cx="4966048" cy="33940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66048" cy="339402"/>
            </a:xfrm>
            <a:custGeom>
              <a:avLst/>
              <a:gdLst/>
              <a:ahLst/>
              <a:cxnLst/>
              <a:rect l="l" t="t" r="r" b="b"/>
              <a:pathLst>
                <a:path w="4966048" h="339402">
                  <a:moveTo>
                    <a:pt x="0" y="0"/>
                  </a:moveTo>
                  <a:lnTo>
                    <a:pt x="4966048" y="0"/>
                  </a:lnTo>
                  <a:lnTo>
                    <a:pt x="4966048" y="339402"/>
                  </a:lnTo>
                  <a:lnTo>
                    <a:pt x="0" y="33940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85725"/>
              <a:ext cx="4966048" cy="253677"/>
            </a:xfrm>
            <a:prstGeom prst="rect">
              <a:avLst/>
            </a:prstGeom>
          </p:spPr>
          <p:txBody>
            <a:bodyPr lIns="33867" tIns="33867" rIns="33867" bIns="3386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283"/>
                </a:lnSpc>
              </a:pPr>
              <a:endParaRPr sz="800"/>
            </a:p>
          </p:txBody>
        </p:sp>
      </p:grpSp>
      <p:sp>
        <p:nvSpPr>
          <p:cNvPr id="5" name="Freeform 5"/>
          <p:cNvSpPr/>
          <p:nvPr/>
        </p:nvSpPr>
        <p:spPr>
          <a:xfrm>
            <a:off x="9833773" y="6215194"/>
            <a:ext cx="1672427" cy="543539"/>
          </a:xfrm>
          <a:custGeom>
            <a:avLst/>
            <a:gdLst/>
            <a:ahLst/>
            <a:cxnLst/>
            <a:rect l="l" t="t" r="r" b="b"/>
            <a:pathLst>
              <a:path w="2508641" h="815308">
                <a:moveTo>
                  <a:pt x="0" y="0"/>
                </a:moveTo>
                <a:lnTo>
                  <a:pt x="2508641" y="0"/>
                </a:lnTo>
                <a:lnTo>
                  <a:pt x="2508641" y="815309"/>
                </a:lnTo>
                <a:lnTo>
                  <a:pt x="0" y="815309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685800" y="1430092"/>
            <a:ext cx="4328160" cy="0"/>
          </a:xfrm>
          <a:prstGeom prst="line">
            <a:avLst/>
          </a:prstGeom>
          <a:ln w="6667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685800" y="404788"/>
            <a:ext cx="8262947" cy="7950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6186"/>
              </a:lnSpc>
            </a:pPr>
            <a:r>
              <a:rPr lang="en-US" sz="5300" dirty="0">
                <a:solidFill>
                  <a:srgbClr val="FFFFFF"/>
                </a:solidFill>
                <a:latin typeface="Futura-Bold"/>
              </a:rPr>
              <a:t>Question 6</a:t>
            </a:r>
            <a:endParaRPr lang="en-US" dirty="0"/>
          </a:p>
        </p:txBody>
      </p:sp>
      <p:grpSp>
        <p:nvGrpSpPr>
          <p:cNvPr id="17" name="Group 17"/>
          <p:cNvGrpSpPr/>
          <p:nvPr/>
        </p:nvGrpSpPr>
        <p:grpSpPr>
          <a:xfrm>
            <a:off x="654920" y="1866547"/>
            <a:ext cx="3692977" cy="1390356"/>
            <a:chOff x="0" y="0"/>
            <a:chExt cx="1440075" cy="251115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440075" cy="251115"/>
            </a:xfrm>
            <a:custGeom>
              <a:avLst/>
              <a:gdLst/>
              <a:ahLst/>
              <a:cxnLst/>
              <a:rect l="l" t="t" r="r" b="b"/>
              <a:pathLst>
                <a:path w="1440075" h="251115">
                  <a:moveTo>
                    <a:pt x="0" y="0"/>
                  </a:moveTo>
                  <a:lnTo>
                    <a:pt x="1440075" y="0"/>
                  </a:lnTo>
                  <a:lnTo>
                    <a:pt x="1440075" y="251115"/>
                  </a:lnTo>
                  <a:lnTo>
                    <a:pt x="0" y="251115"/>
                  </a:lnTo>
                  <a:close/>
                </a:path>
              </a:pathLst>
            </a:custGeom>
            <a:solidFill>
              <a:srgbClr val="00A7E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85725"/>
              <a:ext cx="1440075" cy="165390"/>
            </a:xfrm>
            <a:prstGeom prst="rect">
              <a:avLst/>
            </a:prstGeom>
          </p:spPr>
          <p:txBody>
            <a:bodyPr lIns="33867" tIns="33867" rIns="33867" bIns="3386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1283"/>
                </a:lnSpc>
              </a:pPr>
              <a:endParaRPr sz="800"/>
            </a:p>
          </p:txBody>
        </p:sp>
      </p:grpSp>
      <p:sp>
        <p:nvSpPr>
          <p:cNvPr id="20" name="TextBox 20"/>
          <p:cNvSpPr txBox="1"/>
          <p:nvPr/>
        </p:nvSpPr>
        <p:spPr>
          <a:xfrm>
            <a:off x="711864" y="1871164"/>
            <a:ext cx="3591770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solidFill>
                  <a:schemeClr val="bg1"/>
                </a:solidFill>
                <a:latin typeface="Futura-Bold"/>
              </a:rPr>
              <a:t>How much road base has been made from printer toner collected through Cartridges 4 Planet Ark?</a:t>
            </a:r>
          </a:p>
        </p:txBody>
      </p:sp>
      <p:sp>
        <p:nvSpPr>
          <p:cNvPr id="24" name="TextBox 21">
            <a:extLst>
              <a:ext uri="{FF2B5EF4-FFF2-40B4-BE49-F238E27FC236}">
                <a16:creationId xmlns:a16="http://schemas.microsoft.com/office/drawing/2014/main" id="{18FBCE3C-9B44-BC1A-F88C-B981F88C32AF}"/>
              </a:ext>
            </a:extLst>
          </p:cNvPr>
          <p:cNvSpPr txBox="1"/>
          <p:nvPr/>
        </p:nvSpPr>
        <p:spPr>
          <a:xfrm>
            <a:off x="711631" y="3517411"/>
            <a:ext cx="5780109" cy="21544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en-US" sz="2000" spc="75" dirty="0">
                <a:solidFill>
                  <a:srgbClr val="FBF6F1"/>
                </a:solidFill>
                <a:latin typeface="Montserrat Bold"/>
              </a:rPr>
              <a:t>A) 50KM</a:t>
            </a:r>
            <a:endParaRPr lang="en-US" sz="2000" spc="75" dirty="0">
              <a:solidFill>
                <a:srgbClr val="FBF6F1"/>
              </a:solidFill>
              <a:latin typeface="Montserrat Bold"/>
              <a:ea typeface="Calibri" panose="020F0502020204030204"/>
              <a:cs typeface="Calibri" panose="020F0502020204030204"/>
            </a:endParaRPr>
          </a:p>
          <a:p>
            <a:pPr>
              <a:spcBef>
                <a:spcPct val="0"/>
              </a:spcBef>
            </a:pPr>
            <a:endParaRPr lang="en-US" sz="2000" spc="75" dirty="0">
              <a:solidFill>
                <a:srgbClr val="FBF6F1"/>
              </a:solidFill>
              <a:latin typeface="Montserrat Bold"/>
            </a:endParaRPr>
          </a:p>
          <a:p>
            <a:pPr>
              <a:spcBef>
                <a:spcPct val="0"/>
              </a:spcBef>
            </a:pPr>
            <a:r>
              <a:rPr lang="en-US" sz="2000" spc="75" dirty="0">
                <a:solidFill>
                  <a:srgbClr val="FBF6F1"/>
                </a:solidFill>
                <a:latin typeface="Montserrat Bold"/>
              </a:rPr>
              <a:t>B) 150KM</a:t>
            </a:r>
          </a:p>
          <a:p>
            <a:pPr>
              <a:spcBef>
                <a:spcPct val="0"/>
              </a:spcBef>
            </a:pPr>
            <a:endParaRPr lang="en-US" sz="2000" spc="75" dirty="0">
              <a:solidFill>
                <a:srgbClr val="FBF6F1"/>
              </a:solidFill>
              <a:latin typeface="Montserrat Bold"/>
            </a:endParaRPr>
          </a:p>
          <a:p>
            <a:pPr>
              <a:spcBef>
                <a:spcPct val="0"/>
              </a:spcBef>
            </a:pPr>
            <a:r>
              <a:rPr lang="en-US" sz="2000" spc="75" dirty="0">
                <a:solidFill>
                  <a:srgbClr val="FBF6F1"/>
                </a:solidFill>
                <a:latin typeface="Montserrat Bold"/>
              </a:rPr>
              <a:t>C) 500KM</a:t>
            </a:r>
          </a:p>
          <a:p>
            <a:pPr>
              <a:spcBef>
                <a:spcPct val="0"/>
              </a:spcBef>
            </a:pPr>
            <a:endParaRPr lang="en-US" sz="2000" spc="75" dirty="0">
              <a:solidFill>
                <a:srgbClr val="FBF6F1"/>
              </a:solidFill>
              <a:latin typeface="Montserrat Bold"/>
            </a:endParaRPr>
          </a:p>
          <a:p>
            <a:pPr>
              <a:spcBef>
                <a:spcPct val="0"/>
              </a:spcBef>
            </a:pPr>
            <a:r>
              <a:rPr lang="en-US" sz="2000" spc="75" dirty="0">
                <a:solidFill>
                  <a:srgbClr val="FBF6F1"/>
                </a:solidFill>
                <a:latin typeface="Montserrat Bold"/>
              </a:rPr>
              <a:t>D) 850km</a:t>
            </a:r>
          </a:p>
        </p:txBody>
      </p:sp>
    </p:spTree>
    <p:extLst>
      <p:ext uri="{BB962C8B-B14F-4D97-AF65-F5344CB8AC3E}">
        <p14:creationId xmlns:p14="http://schemas.microsoft.com/office/powerpoint/2010/main" val="33447422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439071">
                <a:alpha val="100000"/>
              </a:srgbClr>
            </a:gs>
            <a:gs pos="100000">
              <a:srgbClr val="2DBC70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le of garbage with seagulls on top&#10;&#10;Description automatically generated">
            <a:extLst>
              <a:ext uri="{FF2B5EF4-FFF2-40B4-BE49-F238E27FC236}">
                <a16:creationId xmlns:a16="http://schemas.microsoft.com/office/drawing/2014/main" id="{B8C7F228-C193-98E9-E710-9268CB6B14C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7798" y="1606368"/>
            <a:ext cx="6096000" cy="4064000"/>
          </a:xfrm>
          <a:prstGeom prst="rect">
            <a:avLst/>
          </a:prstGeom>
        </p:spPr>
      </p:pic>
      <p:grpSp>
        <p:nvGrpSpPr>
          <p:cNvPr id="2" name="Group 2"/>
          <p:cNvGrpSpPr/>
          <p:nvPr/>
        </p:nvGrpSpPr>
        <p:grpSpPr>
          <a:xfrm>
            <a:off x="-185305" y="6090013"/>
            <a:ext cx="12570308" cy="859111"/>
            <a:chOff x="0" y="0"/>
            <a:chExt cx="4966048" cy="33940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66048" cy="339402"/>
            </a:xfrm>
            <a:custGeom>
              <a:avLst/>
              <a:gdLst/>
              <a:ahLst/>
              <a:cxnLst/>
              <a:rect l="l" t="t" r="r" b="b"/>
              <a:pathLst>
                <a:path w="4966048" h="339402">
                  <a:moveTo>
                    <a:pt x="0" y="0"/>
                  </a:moveTo>
                  <a:lnTo>
                    <a:pt x="4966048" y="0"/>
                  </a:lnTo>
                  <a:lnTo>
                    <a:pt x="4966048" y="339402"/>
                  </a:lnTo>
                  <a:lnTo>
                    <a:pt x="0" y="33940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85725"/>
              <a:ext cx="4966048" cy="253677"/>
            </a:xfrm>
            <a:prstGeom prst="rect">
              <a:avLst/>
            </a:prstGeom>
          </p:spPr>
          <p:txBody>
            <a:bodyPr lIns="33867" tIns="33867" rIns="33867" bIns="3386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283"/>
                </a:lnSpc>
              </a:pPr>
              <a:endParaRPr sz="800"/>
            </a:p>
          </p:txBody>
        </p:sp>
      </p:grpSp>
      <p:sp>
        <p:nvSpPr>
          <p:cNvPr id="5" name="Freeform 5"/>
          <p:cNvSpPr/>
          <p:nvPr/>
        </p:nvSpPr>
        <p:spPr>
          <a:xfrm>
            <a:off x="9833773" y="6215194"/>
            <a:ext cx="1672427" cy="543539"/>
          </a:xfrm>
          <a:custGeom>
            <a:avLst/>
            <a:gdLst/>
            <a:ahLst/>
            <a:cxnLst/>
            <a:rect l="l" t="t" r="r" b="b"/>
            <a:pathLst>
              <a:path w="2508641" h="815308">
                <a:moveTo>
                  <a:pt x="0" y="0"/>
                </a:moveTo>
                <a:lnTo>
                  <a:pt x="2508641" y="0"/>
                </a:lnTo>
                <a:lnTo>
                  <a:pt x="2508641" y="815309"/>
                </a:lnTo>
                <a:lnTo>
                  <a:pt x="0" y="815309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685800" y="1430092"/>
            <a:ext cx="4328160" cy="0"/>
          </a:xfrm>
          <a:prstGeom prst="line">
            <a:avLst/>
          </a:prstGeom>
          <a:ln w="6667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685800" y="404788"/>
            <a:ext cx="8262947" cy="7950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6186"/>
              </a:lnSpc>
            </a:pPr>
            <a:r>
              <a:rPr lang="en-US" sz="5300" dirty="0">
                <a:solidFill>
                  <a:srgbClr val="FFFFFF"/>
                </a:solidFill>
                <a:latin typeface="Futura-Bold"/>
              </a:rPr>
              <a:t>Question 7</a:t>
            </a:r>
            <a:endParaRPr lang="en-US" dirty="0"/>
          </a:p>
        </p:txBody>
      </p:sp>
      <p:grpSp>
        <p:nvGrpSpPr>
          <p:cNvPr id="9" name="Group 9"/>
          <p:cNvGrpSpPr/>
          <p:nvPr/>
        </p:nvGrpSpPr>
        <p:grpSpPr>
          <a:xfrm>
            <a:off x="8059275" y="3805344"/>
            <a:ext cx="3540888" cy="2125537"/>
            <a:chOff x="0" y="303123"/>
            <a:chExt cx="7081776" cy="4251074"/>
          </a:xfrm>
        </p:grpSpPr>
        <p:grpSp>
          <p:nvGrpSpPr>
            <p:cNvPr id="10" name="Group 10"/>
            <p:cNvGrpSpPr/>
            <p:nvPr/>
          </p:nvGrpSpPr>
          <p:grpSpPr>
            <a:xfrm>
              <a:off x="59314" y="558065"/>
              <a:ext cx="7022462" cy="3996132"/>
              <a:chOff x="-24088" y="85725"/>
              <a:chExt cx="2034957" cy="1157992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-24088" y="525931"/>
                <a:ext cx="2034957" cy="717786"/>
              </a:xfrm>
              <a:custGeom>
                <a:avLst/>
                <a:gdLst/>
                <a:ahLst/>
                <a:cxnLst/>
                <a:rect l="l" t="t" r="r" b="b"/>
                <a:pathLst>
                  <a:path w="2010869" h="1243717">
                    <a:moveTo>
                      <a:pt x="22313" y="0"/>
                    </a:moveTo>
                    <a:lnTo>
                      <a:pt x="1988556" y="0"/>
                    </a:lnTo>
                    <a:cubicBezTo>
                      <a:pt x="1994474" y="0"/>
                      <a:pt x="2000149" y="2351"/>
                      <a:pt x="2004334" y="6535"/>
                    </a:cubicBezTo>
                    <a:cubicBezTo>
                      <a:pt x="2008518" y="10720"/>
                      <a:pt x="2010869" y="16395"/>
                      <a:pt x="2010869" y="22313"/>
                    </a:cubicBezTo>
                    <a:lnTo>
                      <a:pt x="2010869" y="1221404"/>
                    </a:lnTo>
                    <a:cubicBezTo>
                      <a:pt x="2010869" y="1227322"/>
                      <a:pt x="2008518" y="1232998"/>
                      <a:pt x="2004334" y="1237182"/>
                    </a:cubicBezTo>
                    <a:cubicBezTo>
                      <a:pt x="2000149" y="1241367"/>
                      <a:pt x="1994474" y="1243717"/>
                      <a:pt x="1988556" y="1243717"/>
                    </a:cubicBezTo>
                    <a:lnTo>
                      <a:pt x="22313" y="1243717"/>
                    </a:lnTo>
                    <a:cubicBezTo>
                      <a:pt x="16395" y="1243717"/>
                      <a:pt x="10720" y="1241367"/>
                      <a:pt x="6535" y="1237182"/>
                    </a:cubicBezTo>
                    <a:cubicBezTo>
                      <a:pt x="2351" y="1232998"/>
                      <a:pt x="0" y="1227322"/>
                      <a:pt x="0" y="1221404"/>
                    </a:cubicBezTo>
                    <a:lnTo>
                      <a:pt x="0" y="22313"/>
                    </a:lnTo>
                    <a:cubicBezTo>
                      <a:pt x="0" y="16395"/>
                      <a:pt x="2351" y="10720"/>
                      <a:pt x="6535" y="6535"/>
                    </a:cubicBezTo>
                    <a:cubicBezTo>
                      <a:pt x="10720" y="2351"/>
                      <a:pt x="16395" y="0"/>
                      <a:pt x="22313" y="0"/>
                    </a:cubicBezTo>
                    <a:close/>
                  </a:path>
                </a:pathLst>
              </a:custGeom>
              <a:solidFill>
                <a:srgbClr val="ECF0F1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" name="TextBox 12"/>
              <p:cNvSpPr txBox="1"/>
              <p:nvPr/>
            </p:nvSpPr>
            <p:spPr>
              <a:xfrm>
                <a:off x="0" y="85725"/>
                <a:ext cx="2010869" cy="1157992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>
                <a:defPPr>
                  <a:defRPr lang="en-US"/>
                </a:defPPr>
                <a:lvl1pPr marL="0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04770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09539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914309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219078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523848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828617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33387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38156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ts val="1283"/>
                  </a:lnSpc>
                </a:pPr>
                <a:endParaRPr sz="800"/>
              </a:p>
            </p:txBody>
          </p:sp>
        </p:grpSp>
        <p:grpSp>
          <p:nvGrpSpPr>
            <p:cNvPr id="13" name="Group 13"/>
            <p:cNvGrpSpPr/>
            <p:nvPr/>
          </p:nvGrpSpPr>
          <p:grpSpPr>
            <a:xfrm>
              <a:off x="0" y="303123"/>
              <a:ext cx="6927312" cy="4191628"/>
              <a:chOff x="0" y="85725"/>
              <a:chExt cx="1959087" cy="1185418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564213"/>
                <a:ext cx="1959087" cy="706930"/>
              </a:xfrm>
              <a:custGeom>
                <a:avLst/>
                <a:gdLst/>
                <a:ahLst/>
                <a:cxnLst/>
                <a:rect l="l" t="t" r="r" b="b"/>
                <a:pathLst>
                  <a:path w="1959087" h="1243717">
                    <a:moveTo>
                      <a:pt x="22352" y="0"/>
                    </a:moveTo>
                    <a:lnTo>
                      <a:pt x="1936735" y="0"/>
                    </a:lnTo>
                    <a:cubicBezTo>
                      <a:pt x="1949079" y="0"/>
                      <a:pt x="1959087" y="10007"/>
                      <a:pt x="1959087" y="22352"/>
                    </a:cubicBezTo>
                    <a:lnTo>
                      <a:pt x="1959087" y="1221366"/>
                    </a:lnTo>
                    <a:cubicBezTo>
                      <a:pt x="1959087" y="1227294"/>
                      <a:pt x="1956732" y="1232979"/>
                      <a:pt x="1952540" y="1237171"/>
                    </a:cubicBezTo>
                    <a:cubicBezTo>
                      <a:pt x="1948348" y="1241363"/>
                      <a:pt x="1942663" y="1243717"/>
                      <a:pt x="1936735" y="1243717"/>
                    </a:cubicBezTo>
                    <a:lnTo>
                      <a:pt x="22352" y="1243717"/>
                    </a:lnTo>
                    <a:cubicBezTo>
                      <a:pt x="10007" y="1243717"/>
                      <a:pt x="0" y="1233710"/>
                      <a:pt x="0" y="1221366"/>
                    </a:cubicBezTo>
                    <a:lnTo>
                      <a:pt x="0" y="22352"/>
                    </a:lnTo>
                    <a:cubicBezTo>
                      <a:pt x="0" y="10007"/>
                      <a:pt x="10007" y="0"/>
                      <a:pt x="22352" y="0"/>
                    </a:cubicBezTo>
                    <a:close/>
                  </a:path>
                </a:pathLst>
              </a:custGeom>
              <a:solidFill>
                <a:srgbClr val="00A7E1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" name="TextBox 15"/>
              <p:cNvSpPr txBox="1"/>
              <p:nvPr/>
            </p:nvSpPr>
            <p:spPr>
              <a:xfrm>
                <a:off x="0" y="85725"/>
                <a:ext cx="1959087" cy="1157992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>
                <a:defPPr>
                  <a:defRPr lang="en-US"/>
                </a:defPPr>
                <a:lvl1pPr marL="0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04770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09539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914309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219078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523848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828617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33387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38156" algn="l" defTabSz="609539" rtl="0" eaLnBrk="1" latinLnBrk="0" hangingPunct="1"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ts val="1283"/>
                  </a:lnSpc>
                </a:pPr>
                <a:endParaRPr sz="800"/>
              </a:p>
            </p:txBody>
          </p:sp>
        </p:grpSp>
        <p:sp>
          <p:nvSpPr>
            <p:cNvPr id="16" name="TextBox 16"/>
            <p:cNvSpPr txBox="1"/>
            <p:nvPr/>
          </p:nvSpPr>
          <p:spPr>
            <a:xfrm>
              <a:off x="811674" y="2274164"/>
              <a:ext cx="5476176" cy="176971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2319"/>
                </a:lnSpc>
              </a:pPr>
              <a:r>
                <a:rPr lang="en-US" sz="2000" dirty="0">
                  <a:solidFill>
                    <a:srgbClr val="FBF6F1"/>
                  </a:solidFill>
                  <a:latin typeface="Futura-Bold"/>
                </a:rPr>
                <a:t>Hint: It is a common contaminant in </a:t>
              </a:r>
              <a:r>
                <a:rPr lang="en-US" sz="2000" dirty="0" err="1">
                  <a:solidFill>
                    <a:srgbClr val="FBF6F1"/>
                  </a:solidFill>
                  <a:latin typeface="Futura-Bold"/>
                </a:rPr>
                <a:t>kerbside</a:t>
              </a:r>
              <a:r>
                <a:rPr lang="en-US" sz="2000" dirty="0">
                  <a:solidFill>
                    <a:srgbClr val="FBF6F1"/>
                  </a:solidFill>
                  <a:latin typeface="Futura-Bold"/>
                </a:rPr>
                <a:t> recycling</a:t>
              </a:r>
              <a:endParaRPr lang="en-US" dirty="0"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602674" y="1852693"/>
            <a:ext cx="6457662" cy="857307"/>
            <a:chOff x="-32840" y="-87574"/>
            <a:chExt cx="2551175" cy="338689"/>
          </a:xfrm>
        </p:grpSpPr>
        <p:sp>
          <p:nvSpPr>
            <p:cNvPr id="18" name="Freeform 18"/>
            <p:cNvSpPr/>
            <p:nvPr/>
          </p:nvSpPr>
          <p:spPr>
            <a:xfrm>
              <a:off x="-32840" y="-87574"/>
              <a:ext cx="2551175" cy="251115"/>
            </a:xfrm>
            <a:custGeom>
              <a:avLst/>
              <a:gdLst/>
              <a:ahLst/>
              <a:cxnLst/>
              <a:rect l="l" t="t" r="r" b="b"/>
              <a:pathLst>
                <a:path w="1440075" h="251115">
                  <a:moveTo>
                    <a:pt x="0" y="0"/>
                  </a:moveTo>
                  <a:lnTo>
                    <a:pt x="1440075" y="0"/>
                  </a:lnTo>
                  <a:lnTo>
                    <a:pt x="1440075" y="251115"/>
                  </a:lnTo>
                  <a:lnTo>
                    <a:pt x="0" y="251115"/>
                  </a:lnTo>
                  <a:close/>
                </a:path>
              </a:pathLst>
            </a:custGeom>
            <a:solidFill>
              <a:srgbClr val="00A7E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85725"/>
              <a:ext cx="1440075" cy="165390"/>
            </a:xfrm>
            <a:prstGeom prst="rect">
              <a:avLst/>
            </a:prstGeom>
          </p:spPr>
          <p:txBody>
            <a:bodyPr lIns="33867" tIns="33867" rIns="33867" bIns="3386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1283"/>
                </a:lnSpc>
              </a:pPr>
              <a:endParaRPr sz="800"/>
            </a:p>
          </p:txBody>
        </p:sp>
      </p:grpSp>
      <p:sp>
        <p:nvSpPr>
          <p:cNvPr id="20" name="TextBox 20"/>
          <p:cNvSpPr txBox="1"/>
          <p:nvPr/>
        </p:nvSpPr>
        <p:spPr>
          <a:xfrm>
            <a:off x="711864" y="1871164"/>
            <a:ext cx="6639416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spc="235" dirty="0">
                <a:solidFill>
                  <a:schemeClr val="bg1"/>
                </a:solidFill>
                <a:latin typeface="Futura-Bold"/>
              </a:rPr>
              <a:t>Every year, Australians send 300,000 tons of what to landfill?</a:t>
            </a:r>
            <a:endParaRPr lang="en-US" sz="2000" dirty="0">
              <a:solidFill>
                <a:schemeClr val="bg1"/>
              </a:solidFill>
              <a:latin typeface="Futura-Bold"/>
            </a:endParaRPr>
          </a:p>
        </p:txBody>
      </p:sp>
      <p:sp>
        <p:nvSpPr>
          <p:cNvPr id="23" name="TextBox 21">
            <a:extLst>
              <a:ext uri="{FF2B5EF4-FFF2-40B4-BE49-F238E27FC236}">
                <a16:creationId xmlns:a16="http://schemas.microsoft.com/office/drawing/2014/main" id="{BD931732-F13E-56EA-FC02-03AC0A2C9FF9}"/>
              </a:ext>
            </a:extLst>
          </p:cNvPr>
          <p:cNvSpPr txBox="1"/>
          <p:nvPr/>
        </p:nvSpPr>
        <p:spPr>
          <a:xfrm>
            <a:off x="685800" y="2819987"/>
            <a:ext cx="5780109" cy="21544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en-US" sz="2000" spc="75" dirty="0">
                <a:solidFill>
                  <a:srgbClr val="FBF6F1"/>
                </a:solidFill>
                <a:latin typeface="Montserrat Bold"/>
              </a:rPr>
              <a:t>A) Plastic bags</a:t>
            </a:r>
            <a:endParaRPr lang="en-US" sz="2000" spc="75" dirty="0">
              <a:solidFill>
                <a:srgbClr val="FBF6F1"/>
              </a:solidFill>
              <a:latin typeface="Montserrat Bold"/>
              <a:ea typeface="Calibri" panose="020F0502020204030204"/>
              <a:cs typeface="Calibri" panose="020F0502020204030204"/>
            </a:endParaRPr>
          </a:p>
          <a:p>
            <a:pPr>
              <a:spcBef>
                <a:spcPct val="0"/>
              </a:spcBef>
            </a:pPr>
            <a:endParaRPr lang="en-US" sz="2000" spc="75" dirty="0">
              <a:solidFill>
                <a:srgbClr val="FBF6F1"/>
              </a:solidFill>
              <a:latin typeface="Montserrat Bold"/>
            </a:endParaRPr>
          </a:p>
          <a:p>
            <a:pPr>
              <a:spcBef>
                <a:spcPct val="0"/>
              </a:spcBef>
            </a:pPr>
            <a:r>
              <a:rPr lang="en-US" sz="2000" spc="75" dirty="0">
                <a:solidFill>
                  <a:srgbClr val="FBF6F1"/>
                </a:solidFill>
                <a:latin typeface="Montserrat Bold"/>
              </a:rPr>
              <a:t>B) Batteries</a:t>
            </a:r>
          </a:p>
          <a:p>
            <a:pPr>
              <a:spcBef>
                <a:spcPct val="0"/>
              </a:spcBef>
            </a:pPr>
            <a:endParaRPr lang="en-US" sz="2000" spc="75" dirty="0">
              <a:solidFill>
                <a:srgbClr val="FBF6F1"/>
              </a:solidFill>
              <a:latin typeface="Montserrat Bold"/>
            </a:endParaRPr>
          </a:p>
          <a:p>
            <a:pPr>
              <a:spcBef>
                <a:spcPct val="0"/>
              </a:spcBef>
            </a:pPr>
            <a:r>
              <a:rPr lang="en-US" sz="2000" spc="75" dirty="0">
                <a:solidFill>
                  <a:srgbClr val="FBF6F1"/>
                </a:solidFill>
                <a:latin typeface="Montserrat Bold"/>
              </a:rPr>
              <a:t>C) Clothing/textiles</a:t>
            </a:r>
          </a:p>
          <a:p>
            <a:pPr>
              <a:spcBef>
                <a:spcPct val="0"/>
              </a:spcBef>
            </a:pPr>
            <a:endParaRPr lang="en-US" sz="2000" spc="75" dirty="0">
              <a:solidFill>
                <a:srgbClr val="FBF6F1"/>
              </a:solidFill>
              <a:latin typeface="Montserrat Bold"/>
            </a:endParaRPr>
          </a:p>
          <a:p>
            <a:pPr>
              <a:spcBef>
                <a:spcPct val="0"/>
              </a:spcBef>
            </a:pPr>
            <a:r>
              <a:rPr lang="en-US" sz="2000" spc="75" dirty="0">
                <a:solidFill>
                  <a:srgbClr val="FBF6F1"/>
                </a:solidFill>
                <a:latin typeface="Montserrat Bold"/>
              </a:rPr>
              <a:t>D) Vapes/e-cigarettes</a:t>
            </a:r>
          </a:p>
        </p:txBody>
      </p:sp>
    </p:spTree>
    <p:extLst>
      <p:ext uri="{BB962C8B-B14F-4D97-AF65-F5344CB8AC3E}">
        <p14:creationId xmlns:p14="http://schemas.microsoft.com/office/powerpoint/2010/main" val="41594658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b391890f-1150-46d3-8227-7eba3ae6d7e3" xsi:nil="true"/>
    <Done_x003f_ xmlns="b391890f-1150-46d3-8227-7eba3ae6d7e3" xsi:nil="true"/>
    <TaxCatchAll xmlns="6827033c-86e5-4c56-bdff-bc59aafa5246" xsi:nil="true"/>
    <WiseHeads xmlns="b391890f-1150-46d3-8227-7eba3ae6d7e3">
      <UserInfo>
        <DisplayName/>
        <AccountId xsi:nil="true"/>
        <AccountType/>
      </UserInfo>
    </WiseHeads>
    <DateTime xmlns="b391890f-1150-46d3-8227-7eba3ae6d7e3" xsi:nil="true"/>
    <lcf76f155ced4ddcb4097134ff3c332f xmlns="b391890f-1150-46d3-8227-7eba3ae6d7e3">
      <Terms xmlns="http://schemas.microsoft.com/office/infopath/2007/PartnerControls"/>
    </lcf76f155ced4ddcb4097134ff3c332f>
    <Date xmlns="b391890f-1150-46d3-8227-7eba3ae6d7e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603AF7F98AB8E4EB9C018D87C955F13" ma:contentTypeVersion="24" ma:contentTypeDescription="Create a new document." ma:contentTypeScope="" ma:versionID="75b40f2f8a8e6bbad317dfaa3e04da0f">
  <xsd:schema xmlns:xsd="http://www.w3.org/2001/XMLSchema" xmlns:xs="http://www.w3.org/2001/XMLSchema" xmlns:p="http://schemas.microsoft.com/office/2006/metadata/properties" xmlns:ns2="b391890f-1150-46d3-8227-7eba3ae6d7e3" xmlns:ns3="6827033c-86e5-4c56-bdff-bc59aafa5246" targetNamespace="http://schemas.microsoft.com/office/2006/metadata/properties" ma:root="true" ma:fieldsID="ebb473792d1e158ddb88cf59b769e88a" ns2:_="" ns3:_="">
    <xsd:import namespace="b391890f-1150-46d3-8227-7eba3ae6d7e3"/>
    <xsd:import namespace="6827033c-86e5-4c56-bdff-bc59aafa524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EventHashCode" minOccurs="0"/>
                <xsd:element ref="ns2:MediaServiceGenerationTime" minOccurs="0"/>
                <xsd:element ref="ns2:Done_x003f_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_Flow_SignoffStatus" minOccurs="0"/>
                <xsd:element ref="ns2:WiseHeads" minOccurs="0"/>
                <xsd:element ref="ns2:DateTime" minOccurs="0"/>
                <xsd:element ref="ns2:lcf76f155ced4ddcb4097134ff3c332f" minOccurs="0"/>
                <xsd:element ref="ns3:TaxCatchAll" minOccurs="0"/>
                <xsd:element ref="ns2:Date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91890f-1150-46d3-8227-7eba3ae6d7e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internalName="MediaServiceAutoTags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Done_x003f_" ma:index="18" nillable="true" ma:displayName="Done?" ma:format="Dropdown" ma:internalName="Done_x003f_">
      <xsd:simpleType>
        <xsd:restriction base="dms:Text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Flow_SignoffStatus" ma:index="22" nillable="true" ma:displayName="Sign-off status" ma:internalName="Sign_x002d_off_x0020_status">
      <xsd:simpleType>
        <xsd:restriction base="dms:Text"/>
      </xsd:simpleType>
    </xsd:element>
    <xsd:element name="WiseHeads" ma:index="23" nillable="true" ma:displayName="Wise Heads" ma:description="Short list of more experienced candidates" ma:format="Dropdown" ma:list="UserInfo" ma:SharePointGroup="0" ma:internalName="WiseHeads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ateTime" ma:index="24" nillable="true" ma:displayName="Date &amp; Time" ma:format="DateOnly" ma:internalName="DateTime">
      <xsd:simpleType>
        <xsd:restriction base="dms:DateTime"/>
      </xsd:simpleType>
    </xsd:element>
    <xsd:element name="lcf76f155ced4ddcb4097134ff3c332f" ma:index="26" nillable="true" ma:taxonomy="true" ma:internalName="lcf76f155ced4ddcb4097134ff3c332f" ma:taxonomyFieldName="MediaServiceImageTags" ma:displayName="Image Tags" ma:readOnly="false" ma:fieldId="{5cf76f15-5ced-4ddc-b409-7134ff3c332f}" ma:taxonomyMulti="true" ma:sspId="f82e1ef7-1635-446d-a187-412e7afec2c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Date" ma:index="28" nillable="true" ma:displayName="Date" ma:format="DateOnly" ma:internalName="Date">
      <xsd:simpleType>
        <xsd:restriction base="dms:DateTime"/>
      </xsd:simpleType>
    </xsd:element>
    <xsd:element name="MediaServiceObjectDetectorVersions" ma:index="29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3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27033c-86e5-4c56-bdff-bc59aafa5246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7" nillable="true" ma:displayName="Taxonomy Catch All Column" ma:hidden="true" ma:list="{661e2aef-17ca-4e7c-92d1-3ae4dc749036}" ma:internalName="TaxCatchAll" ma:showField="CatchAllData" ma:web="6827033c-86e5-4c56-bdff-bc59aafa524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551156E-0C73-4ED3-B381-6FD8DBB2F89A}">
  <ds:schemaRefs>
    <ds:schemaRef ds:uri="6827033c-86e5-4c56-bdff-bc59aafa5246"/>
    <ds:schemaRef ds:uri="b391890f-1150-46d3-8227-7eba3ae6d7e3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74B117E-7CA6-4A62-993D-FEAAFEC7A23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A41BEE7-72AC-41B6-AF76-82A46C17C5E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391890f-1150-46d3-8227-7eba3ae6d7e3"/>
    <ds:schemaRef ds:uri="6827033c-86e5-4c56-bdff-bc59aafa524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813</Words>
  <Application>Microsoft Macintosh PowerPoint</Application>
  <PresentationFormat>Widescreen</PresentationFormat>
  <Paragraphs>143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8" baseType="lpstr">
      <vt:lpstr>Arial</vt:lpstr>
      <vt:lpstr>Calibri</vt:lpstr>
      <vt:lpstr>Calibri Light</vt:lpstr>
      <vt:lpstr>Futura-Bold</vt:lpstr>
      <vt:lpstr>Montserrat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Nicholas Scaltrito</cp:lastModifiedBy>
  <cp:revision>618</cp:revision>
  <dcterms:created xsi:type="dcterms:W3CDTF">2021-09-23T01:56:54Z</dcterms:created>
  <dcterms:modified xsi:type="dcterms:W3CDTF">2024-09-15T23:40:46Z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0x0101009603AF7F98AB8E4EB9C018D87C955F13</vt:lpwstr>
  </property>
  <property fmtid="{D5CDD505-2E9C-101B-9397-08002B2CF9AE}" pid="3" name="MediaServiceImageTags">
    <vt:lpwstr/>
  </property>
</Properties>
</file>